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64" r:id="rId3"/>
    <p:sldId id="258" r:id="rId4"/>
    <p:sldId id="360" r:id="rId5"/>
    <p:sldId id="361" r:id="rId6"/>
    <p:sldId id="260" r:id="rId7"/>
    <p:sldId id="377" r:id="rId8"/>
    <p:sldId id="376" r:id="rId9"/>
    <p:sldId id="380" r:id="rId10"/>
    <p:sldId id="387" r:id="rId11"/>
    <p:sldId id="262" r:id="rId12"/>
    <p:sldId id="263" r:id="rId13"/>
    <p:sldId id="362" r:id="rId14"/>
    <p:sldId id="363" r:id="rId15"/>
    <p:sldId id="364" r:id="rId16"/>
    <p:sldId id="308" r:id="rId17"/>
    <p:sldId id="366" r:id="rId18"/>
    <p:sldId id="367" r:id="rId19"/>
    <p:sldId id="369" r:id="rId20"/>
    <p:sldId id="261" r:id="rId21"/>
    <p:sldId id="358" r:id="rId22"/>
    <p:sldId id="359" r:id="rId23"/>
    <p:sldId id="309" r:id="rId24"/>
    <p:sldId id="265" r:id="rId25"/>
    <p:sldId id="370" r:id="rId26"/>
    <p:sldId id="357" r:id="rId27"/>
    <p:sldId id="356" r:id="rId28"/>
    <p:sldId id="373" r:id="rId29"/>
    <p:sldId id="381" r:id="rId30"/>
    <p:sldId id="371" r:id="rId31"/>
    <p:sldId id="372" r:id="rId32"/>
    <p:sldId id="384" r:id="rId33"/>
    <p:sldId id="383" r:id="rId34"/>
    <p:sldId id="385" r:id="rId35"/>
    <p:sldId id="374" r:id="rId36"/>
    <p:sldId id="382" r:id="rId37"/>
    <p:sldId id="386" r:id="rId38"/>
    <p:sldId id="313" r:id="rId39"/>
    <p:sldId id="314" r:id="rId40"/>
    <p:sldId id="315" r:id="rId41"/>
    <p:sldId id="316" r:id="rId42"/>
    <p:sldId id="379" r:id="rId43"/>
    <p:sldId id="388" r:id="rId44"/>
    <p:sldId id="354" r:id="rId45"/>
  </p:sldIdLst>
  <p:sldSz cx="12192000" cy="6858000"/>
  <p:notesSz cx="6858000" cy="2962275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51C9A9-8A45-49EA-B42A-373008D818C9}" v="74" dt="2020-02-27T19:55:59.734"/>
    <p1510:client id="{A2CECE53-F918-42F6-B953-C187B8E028A1}" v="428" dt="2020-02-28T15:56:40.206"/>
    <p1510:client id="{C4C72F23-E945-43FD-815D-9F17B5229E4D}" v="21" dt="2020-02-28T13:37:50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Podsiadły" userId="d0ada19780ca3af8" providerId="LiveId" clId="{8951C9A9-8A45-49EA-B42A-373008D818C9}"/>
    <pc:docChg chg="custSel modSld">
      <pc:chgData name="Robert Podsiadły" userId="d0ada19780ca3af8" providerId="LiveId" clId="{8951C9A9-8A45-49EA-B42A-373008D818C9}" dt="2020-02-27T19:56:21.997" v="130" actId="478"/>
      <pc:docMkLst>
        <pc:docMk/>
      </pc:docMkLst>
      <pc:sldChg chg="addSp delSp modSp">
        <pc:chgData name="Robert Podsiadły" userId="d0ada19780ca3af8" providerId="LiveId" clId="{8951C9A9-8A45-49EA-B42A-373008D818C9}" dt="2020-02-27T19:20:14.959" v="49" actId="1036"/>
        <pc:sldMkLst>
          <pc:docMk/>
          <pc:sldMk cId="33044995" sldId="260"/>
        </pc:sldMkLst>
        <pc:picChg chg="del">
          <ac:chgData name="Robert Podsiadły" userId="d0ada19780ca3af8" providerId="LiveId" clId="{8951C9A9-8A45-49EA-B42A-373008D818C9}" dt="2020-02-27T19:09:14.639" v="10" actId="478"/>
          <ac:picMkLst>
            <pc:docMk/>
            <pc:sldMk cId="33044995" sldId="260"/>
            <ac:picMk id="7" creationId="{71754652-10AB-4E60-AA97-70384F6C6112}"/>
          </ac:picMkLst>
        </pc:picChg>
        <pc:picChg chg="add mod">
          <ac:chgData name="Robert Podsiadły" userId="d0ada19780ca3af8" providerId="LiveId" clId="{8951C9A9-8A45-49EA-B42A-373008D818C9}" dt="2020-02-27T19:20:14.959" v="49" actId="1036"/>
          <ac:picMkLst>
            <pc:docMk/>
            <pc:sldMk cId="33044995" sldId="260"/>
            <ac:picMk id="13" creationId="{487490E7-A2F2-4C31-8570-565647F617A8}"/>
          </ac:picMkLst>
        </pc:picChg>
      </pc:sldChg>
      <pc:sldChg chg="addSp delSp">
        <pc:chgData name="Robert Podsiadły" userId="d0ada19780ca3af8" providerId="LiveId" clId="{8951C9A9-8A45-49EA-B42A-373008D818C9}" dt="2020-02-27T19:29:00.749" v="97"/>
        <pc:sldMkLst>
          <pc:docMk/>
          <pc:sldMk cId="1104539950" sldId="261"/>
        </pc:sldMkLst>
        <pc:picChg chg="del">
          <ac:chgData name="Robert Podsiadły" userId="d0ada19780ca3af8" providerId="LiveId" clId="{8951C9A9-8A45-49EA-B42A-373008D818C9}" dt="2020-02-27T19:14:55.121" v="21" actId="478"/>
          <ac:picMkLst>
            <pc:docMk/>
            <pc:sldMk cId="1104539950" sldId="261"/>
            <ac:picMk id="7" creationId="{ED30A8B0-F0B1-42A2-BD32-5CE6E19826C8}"/>
          </ac:picMkLst>
        </pc:picChg>
        <pc:picChg chg="add">
          <ac:chgData name="Robert Podsiadły" userId="d0ada19780ca3af8" providerId="LiveId" clId="{8951C9A9-8A45-49EA-B42A-373008D818C9}" dt="2020-02-27T19:24:55.990" v="62"/>
          <ac:picMkLst>
            <pc:docMk/>
            <pc:sldMk cId="1104539950" sldId="261"/>
            <ac:picMk id="8" creationId="{2F49A663-4D4A-4476-8AEE-EA006947F1DC}"/>
          </ac:picMkLst>
        </pc:picChg>
        <pc:picChg chg="add">
          <ac:chgData name="Robert Podsiadły" userId="d0ada19780ca3af8" providerId="LiveId" clId="{8951C9A9-8A45-49EA-B42A-373008D818C9}" dt="2020-02-27T19:29:00.749" v="97"/>
          <ac:picMkLst>
            <pc:docMk/>
            <pc:sldMk cId="1104539950" sldId="261"/>
            <ac:picMk id="9" creationId="{82A46C6E-2CF8-4B2B-9077-C619407B3428}"/>
          </ac:picMkLst>
        </pc:picChg>
        <pc:picChg chg="add">
          <ac:chgData name="Robert Podsiadły" userId="d0ada19780ca3af8" providerId="LiveId" clId="{8951C9A9-8A45-49EA-B42A-373008D818C9}" dt="2020-02-27T19:29:00.749" v="97"/>
          <ac:picMkLst>
            <pc:docMk/>
            <pc:sldMk cId="1104539950" sldId="261"/>
            <ac:picMk id="10" creationId="{43223E93-B1F4-4EBF-B1A9-90A37026AEFC}"/>
          </ac:picMkLst>
        </pc:picChg>
      </pc:sldChg>
      <pc:sldChg chg="addSp delSp">
        <pc:chgData name="Robert Podsiadły" userId="d0ada19780ca3af8" providerId="LiveId" clId="{8951C9A9-8A45-49EA-B42A-373008D818C9}" dt="2020-02-27T19:28:04.843" v="86"/>
        <pc:sldMkLst>
          <pc:docMk/>
          <pc:sldMk cId="731376476" sldId="262"/>
        </pc:sldMkLst>
        <pc:picChg chg="del">
          <ac:chgData name="Robert Podsiadły" userId="d0ada19780ca3af8" providerId="LiveId" clId="{8951C9A9-8A45-49EA-B42A-373008D818C9}" dt="2020-02-27T19:09:25.849" v="12" actId="478"/>
          <ac:picMkLst>
            <pc:docMk/>
            <pc:sldMk cId="731376476" sldId="262"/>
            <ac:picMk id="7" creationId="{2F223736-B6B2-40C9-AD33-5CD2C09E0F22}"/>
          </ac:picMkLst>
        </pc:picChg>
        <pc:picChg chg="add">
          <ac:chgData name="Robert Podsiadły" userId="d0ada19780ca3af8" providerId="LiveId" clId="{8951C9A9-8A45-49EA-B42A-373008D818C9}" dt="2020-02-27T19:24:13.868" v="53"/>
          <ac:picMkLst>
            <pc:docMk/>
            <pc:sldMk cId="731376476" sldId="262"/>
            <ac:picMk id="8" creationId="{BC55A86C-703D-4A88-BC72-3819FC00179B}"/>
          </ac:picMkLst>
        </pc:picChg>
        <pc:picChg chg="add">
          <ac:chgData name="Robert Podsiadły" userId="d0ada19780ca3af8" providerId="LiveId" clId="{8951C9A9-8A45-49EA-B42A-373008D818C9}" dt="2020-02-27T19:28:04.843" v="86"/>
          <ac:picMkLst>
            <pc:docMk/>
            <pc:sldMk cId="731376476" sldId="262"/>
            <ac:picMk id="9" creationId="{CDD13AB2-7623-4B8A-9B44-85281DB1BA2B}"/>
          </ac:picMkLst>
        </pc:picChg>
        <pc:picChg chg="add">
          <ac:chgData name="Robert Podsiadły" userId="d0ada19780ca3af8" providerId="LiveId" clId="{8951C9A9-8A45-49EA-B42A-373008D818C9}" dt="2020-02-27T19:28:04.843" v="86"/>
          <ac:picMkLst>
            <pc:docMk/>
            <pc:sldMk cId="731376476" sldId="262"/>
            <ac:picMk id="10" creationId="{F3EC7DB3-43C2-48E4-835C-BF58F1E466CB}"/>
          </ac:picMkLst>
        </pc:picChg>
      </pc:sldChg>
      <pc:sldChg chg="addSp delSp">
        <pc:chgData name="Robert Podsiadły" userId="d0ada19780ca3af8" providerId="LiveId" clId="{8951C9A9-8A45-49EA-B42A-373008D818C9}" dt="2020-02-27T19:28:08.274" v="87"/>
        <pc:sldMkLst>
          <pc:docMk/>
          <pc:sldMk cId="4015332825" sldId="263"/>
        </pc:sldMkLst>
        <pc:picChg chg="del">
          <ac:chgData name="Robert Podsiadły" userId="d0ada19780ca3af8" providerId="LiveId" clId="{8951C9A9-8A45-49EA-B42A-373008D818C9}" dt="2020-02-27T19:09:29.448" v="13" actId="478"/>
          <ac:picMkLst>
            <pc:docMk/>
            <pc:sldMk cId="4015332825" sldId="263"/>
            <ac:picMk id="7" creationId="{73436DFA-154E-4EB3-A4AD-A57B5F4AA1D8}"/>
          </ac:picMkLst>
        </pc:picChg>
        <pc:picChg chg="add">
          <ac:chgData name="Robert Podsiadły" userId="d0ada19780ca3af8" providerId="LiveId" clId="{8951C9A9-8A45-49EA-B42A-373008D818C9}" dt="2020-02-27T19:24:18.344" v="54"/>
          <ac:picMkLst>
            <pc:docMk/>
            <pc:sldMk cId="4015332825" sldId="263"/>
            <ac:picMk id="8" creationId="{74780D39-1550-4FA5-8850-627A05D367C2}"/>
          </ac:picMkLst>
        </pc:picChg>
        <pc:picChg chg="add">
          <ac:chgData name="Robert Podsiadły" userId="d0ada19780ca3af8" providerId="LiveId" clId="{8951C9A9-8A45-49EA-B42A-373008D818C9}" dt="2020-02-27T19:28:08.274" v="87"/>
          <ac:picMkLst>
            <pc:docMk/>
            <pc:sldMk cId="4015332825" sldId="263"/>
            <ac:picMk id="9" creationId="{5AEF0BBE-9161-433C-946F-E56672461704}"/>
          </ac:picMkLst>
        </pc:picChg>
        <pc:picChg chg="add">
          <ac:chgData name="Robert Podsiadły" userId="d0ada19780ca3af8" providerId="LiveId" clId="{8951C9A9-8A45-49EA-B42A-373008D818C9}" dt="2020-02-27T19:28:08.274" v="87"/>
          <ac:picMkLst>
            <pc:docMk/>
            <pc:sldMk cId="4015332825" sldId="263"/>
            <ac:picMk id="10" creationId="{64B679F6-9994-4882-82D5-8CBC193DFC9C}"/>
          </ac:picMkLst>
        </pc:picChg>
      </pc:sldChg>
      <pc:sldChg chg="addSp delSp">
        <pc:chgData name="Robert Podsiadły" userId="d0ada19780ca3af8" providerId="LiveId" clId="{8951C9A9-8A45-49EA-B42A-373008D818C9}" dt="2020-02-27T19:31:49.476" v="101"/>
        <pc:sldMkLst>
          <pc:docMk/>
          <pc:sldMk cId="2914188294" sldId="265"/>
        </pc:sldMkLst>
        <pc:picChg chg="del">
          <ac:chgData name="Robert Podsiadły" userId="d0ada19780ca3af8" providerId="LiveId" clId="{8951C9A9-8A45-49EA-B42A-373008D818C9}" dt="2020-02-27T19:15:04.598" v="25" actId="478"/>
          <ac:picMkLst>
            <pc:docMk/>
            <pc:sldMk cId="2914188294" sldId="265"/>
            <ac:picMk id="7" creationId="{60168356-0734-4754-ACA9-95B0C2BF5EC0}"/>
          </ac:picMkLst>
        </pc:picChg>
        <pc:picChg chg="add">
          <ac:chgData name="Robert Podsiadły" userId="d0ada19780ca3af8" providerId="LiveId" clId="{8951C9A9-8A45-49EA-B42A-373008D818C9}" dt="2020-02-27T19:25:09.381" v="66"/>
          <ac:picMkLst>
            <pc:docMk/>
            <pc:sldMk cId="2914188294" sldId="265"/>
            <ac:picMk id="8" creationId="{D2457111-3E66-4FBB-AC34-A00CE4C20DD7}"/>
          </ac:picMkLst>
        </pc:picChg>
        <pc:picChg chg="add">
          <ac:chgData name="Robert Podsiadły" userId="d0ada19780ca3af8" providerId="LiveId" clId="{8951C9A9-8A45-49EA-B42A-373008D818C9}" dt="2020-02-27T19:31:49.476" v="101"/>
          <ac:picMkLst>
            <pc:docMk/>
            <pc:sldMk cId="2914188294" sldId="265"/>
            <ac:picMk id="9" creationId="{FAE07144-83FB-4A1A-A76E-A862BD4C1652}"/>
          </ac:picMkLst>
        </pc:picChg>
        <pc:picChg chg="add">
          <ac:chgData name="Robert Podsiadły" userId="d0ada19780ca3af8" providerId="LiveId" clId="{8951C9A9-8A45-49EA-B42A-373008D818C9}" dt="2020-02-27T19:31:49.476" v="101"/>
          <ac:picMkLst>
            <pc:docMk/>
            <pc:sldMk cId="2914188294" sldId="265"/>
            <ac:picMk id="10" creationId="{C9E81C64-BF6D-4ABC-8C09-670022377857}"/>
          </ac:picMkLst>
        </pc:picChg>
      </pc:sldChg>
      <pc:sldChg chg="addSp delSp">
        <pc:chgData name="Robert Podsiadły" userId="d0ada19780ca3af8" providerId="LiveId" clId="{8951C9A9-8A45-49EA-B42A-373008D818C9}" dt="2020-02-27T19:28:44.868" v="93"/>
        <pc:sldMkLst>
          <pc:docMk/>
          <pc:sldMk cId="1621372760" sldId="308"/>
        </pc:sldMkLst>
        <pc:picChg chg="del">
          <ac:chgData name="Robert Podsiadły" userId="d0ada19780ca3af8" providerId="LiveId" clId="{8951C9A9-8A45-49EA-B42A-373008D818C9}" dt="2020-02-27T19:09:53.240" v="17" actId="478"/>
          <ac:picMkLst>
            <pc:docMk/>
            <pc:sldMk cId="1621372760" sldId="308"/>
            <ac:picMk id="7" creationId="{3AC60937-27DA-4F7A-A768-F23F6510218D}"/>
          </ac:picMkLst>
        </pc:picChg>
        <pc:picChg chg="add">
          <ac:chgData name="Robert Podsiadły" userId="d0ada19780ca3af8" providerId="LiveId" clId="{8951C9A9-8A45-49EA-B42A-373008D818C9}" dt="2020-02-27T19:24:34.242" v="58"/>
          <ac:picMkLst>
            <pc:docMk/>
            <pc:sldMk cId="1621372760" sldId="308"/>
            <ac:picMk id="8" creationId="{A88B0226-0796-4399-95CB-BBE44E593F78}"/>
          </ac:picMkLst>
        </pc:picChg>
        <pc:picChg chg="add">
          <ac:chgData name="Robert Podsiadły" userId="d0ada19780ca3af8" providerId="LiveId" clId="{8951C9A9-8A45-49EA-B42A-373008D818C9}" dt="2020-02-27T19:28:44.868" v="93"/>
          <ac:picMkLst>
            <pc:docMk/>
            <pc:sldMk cId="1621372760" sldId="308"/>
            <ac:picMk id="9" creationId="{9E19F0F9-3CF6-4CFC-8276-98F457E5406A}"/>
          </ac:picMkLst>
        </pc:picChg>
        <pc:picChg chg="add">
          <ac:chgData name="Robert Podsiadły" userId="d0ada19780ca3af8" providerId="LiveId" clId="{8951C9A9-8A45-49EA-B42A-373008D818C9}" dt="2020-02-27T19:28:44.868" v="93"/>
          <ac:picMkLst>
            <pc:docMk/>
            <pc:sldMk cId="1621372760" sldId="308"/>
            <ac:picMk id="10" creationId="{5CB45D25-7E70-4FE0-A3A2-9CA15EF954D5}"/>
          </ac:picMkLst>
        </pc:picChg>
      </pc:sldChg>
      <pc:sldChg chg="addSp delSp">
        <pc:chgData name="Robert Podsiadły" userId="d0ada19780ca3af8" providerId="LiveId" clId="{8951C9A9-8A45-49EA-B42A-373008D818C9}" dt="2020-02-27T19:31:45.854" v="100"/>
        <pc:sldMkLst>
          <pc:docMk/>
          <pc:sldMk cId="3911176187" sldId="309"/>
        </pc:sldMkLst>
        <pc:picChg chg="del">
          <ac:chgData name="Robert Podsiadły" userId="d0ada19780ca3af8" providerId="LiveId" clId="{8951C9A9-8A45-49EA-B42A-373008D818C9}" dt="2020-02-27T19:15:02.198" v="24" actId="478"/>
          <ac:picMkLst>
            <pc:docMk/>
            <pc:sldMk cId="3911176187" sldId="309"/>
            <ac:picMk id="7" creationId="{9E25FB1F-ED7D-4BA6-A2F0-1852DD3C497E}"/>
          </ac:picMkLst>
        </pc:picChg>
        <pc:picChg chg="add">
          <ac:chgData name="Robert Podsiadły" userId="d0ada19780ca3af8" providerId="LiveId" clId="{8951C9A9-8A45-49EA-B42A-373008D818C9}" dt="2020-02-27T19:25:05.667" v="65"/>
          <ac:picMkLst>
            <pc:docMk/>
            <pc:sldMk cId="3911176187" sldId="309"/>
            <ac:picMk id="8" creationId="{BC3E0578-669B-4443-B36F-CD351BFEB76C}"/>
          </ac:picMkLst>
        </pc:picChg>
        <pc:picChg chg="add">
          <ac:chgData name="Robert Podsiadły" userId="d0ada19780ca3af8" providerId="LiveId" clId="{8951C9A9-8A45-49EA-B42A-373008D818C9}" dt="2020-02-27T19:31:45.854" v="100"/>
          <ac:picMkLst>
            <pc:docMk/>
            <pc:sldMk cId="3911176187" sldId="309"/>
            <ac:picMk id="9" creationId="{C4DF1AE5-CDF7-4469-B449-92747FE2D226}"/>
          </ac:picMkLst>
        </pc:picChg>
        <pc:picChg chg="add">
          <ac:chgData name="Robert Podsiadły" userId="d0ada19780ca3af8" providerId="LiveId" clId="{8951C9A9-8A45-49EA-B42A-373008D818C9}" dt="2020-02-27T19:31:45.854" v="100"/>
          <ac:picMkLst>
            <pc:docMk/>
            <pc:sldMk cId="3911176187" sldId="309"/>
            <ac:picMk id="10" creationId="{55EA7292-2D4C-42EE-9A4A-CF328FE88EDA}"/>
          </ac:picMkLst>
        </pc:picChg>
      </pc:sldChg>
      <pc:sldChg chg="addSp modSp">
        <pc:chgData name="Robert Podsiadły" userId="d0ada19780ca3af8" providerId="LiveId" clId="{8951C9A9-8A45-49EA-B42A-373008D818C9}" dt="2020-02-27T19:33:07.428" v="113"/>
        <pc:sldMkLst>
          <pc:docMk/>
          <pc:sldMk cId="1953069963" sldId="313"/>
        </pc:sldMkLst>
        <pc:spChg chg="mod">
          <ac:chgData name="Robert Podsiadły" userId="d0ada19780ca3af8" providerId="LiveId" clId="{8951C9A9-8A45-49EA-B42A-373008D818C9}" dt="2020-02-26T21:57:23.999" v="9" actId="20577"/>
          <ac:spMkLst>
            <pc:docMk/>
            <pc:sldMk cId="1953069963" sldId="313"/>
            <ac:spMk id="3" creationId="{9EBD5409-0088-43AF-A871-64A147796F6B}"/>
          </ac:spMkLst>
        </pc:spChg>
        <pc:picChg chg="add">
          <ac:chgData name="Robert Podsiadły" userId="d0ada19780ca3af8" providerId="LiveId" clId="{8951C9A9-8A45-49EA-B42A-373008D818C9}" dt="2020-02-27T19:33:07.428" v="113"/>
          <ac:picMkLst>
            <pc:docMk/>
            <pc:sldMk cId="1953069963" sldId="313"/>
            <ac:picMk id="8" creationId="{6DCF016A-F325-4EA6-B5E0-D9C02C49E77A}"/>
          </ac:picMkLst>
        </pc:picChg>
        <pc:picChg chg="add">
          <ac:chgData name="Robert Podsiadły" userId="d0ada19780ca3af8" providerId="LiveId" clId="{8951C9A9-8A45-49EA-B42A-373008D818C9}" dt="2020-02-27T19:33:07.428" v="113"/>
          <ac:picMkLst>
            <pc:docMk/>
            <pc:sldMk cId="1953069963" sldId="313"/>
            <ac:picMk id="10" creationId="{0DE9B921-AFEC-4EBD-97FC-C59E2BE08778}"/>
          </ac:picMkLst>
        </pc:picChg>
      </pc:sldChg>
      <pc:sldChg chg="addSp delSp">
        <pc:chgData name="Robert Podsiadły" userId="d0ada19780ca3af8" providerId="LiveId" clId="{8951C9A9-8A45-49EA-B42A-373008D818C9}" dt="2020-02-27T19:33:12.352" v="114"/>
        <pc:sldMkLst>
          <pc:docMk/>
          <pc:sldMk cId="717463434" sldId="314"/>
        </pc:sldMkLst>
        <pc:picChg chg="del">
          <ac:chgData name="Robert Podsiadły" userId="d0ada19780ca3af8" providerId="LiveId" clId="{8951C9A9-8A45-49EA-B42A-373008D818C9}" dt="2020-02-27T19:17:01.753" v="41" actId="478"/>
          <ac:picMkLst>
            <pc:docMk/>
            <pc:sldMk cId="717463434" sldId="314"/>
            <ac:picMk id="7" creationId="{9E25FB1F-ED7D-4BA6-A2F0-1852DD3C497E}"/>
          </ac:picMkLst>
        </pc:picChg>
        <pc:picChg chg="add">
          <ac:chgData name="Robert Podsiadły" userId="d0ada19780ca3af8" providerId="LiveId" clId="{8951C9A9-8A45-49EA-B42A-373008D818C9}" dt="2020-02-27T19:26:02.540" v="79"/>
          <ac:picMkLst>
            <pc:docMk/>
            <pc:sldMk cId="717463434" sldId="314"/>
            <ac:picMk id="8" creationId="{CE144C2A-77DA-45C4-91A0-D3028F9EC9EB}"/>
          </ac:picMkLst>
        </pc:picChg>
        <pc:picChg chg="add">
          <ac:chgData name="Robert Podsiadły" userId="d0ada19780ca3af8" providerId="LiveId" clId="{8951C9A9-8A45-49EA-B42A-373008D818C9}" dt="2020-02-27T19:33:12.352" v="114"/>
          <ac:picMkLst>
            <pc:docMk/>
            <pc:sldMk cId="717463434" sldId="314"/>
            <ac:picMk id="9" creationId="{AA505919-068C-4065-A6C1-6F356507BA39}"/>
          </ac:picMkLst>
        </pc:picChg>
        <pc:picChg chg="add">
          <ac:chgData name="Robert Podsiadły" userId="d0ada19780ca3af8" providerId="LiveId" clId="{8951C9A9-8A45-49EA-B42A-373008D818C9}" dt="2020-02-27T19:33:12.352" v="114"/>
          <ac:picMkLst>
            <pc:docMk/>
            <pc:sldMk cId="717463434" sldId="314"/>
            <ac:picMk id="10" creationId="{4B621365-2239-4DC2-996C-A33F2C5AEF81}"/>
          </ac:picMkLst>
        </pc:picChg>
      </pc:sldChg>
      <pc:sldChg chg="addSp delSp modSp">
        <pc:chgData name="Robert Podsiadły" userId="d0ada19780ca3af8" providerId="LiveId" clId="{8951C9A9-8A45-49EA-B42A-373008D818C9}" dt="2020-02-27T19:33:18.171" v="115"/>
        <pc:sldMkLst>
          <pc:docMk/>
          <pc:sldMk cId="3873802958" sldId="315"/>
        </pc:sldMkLst>
        <pc:spChg chg="mod">
          <ac:chgData name="Robert Podsiadły" userId="d0ada19780ca3af8" providerId="LiveId" clId="{8951C9A9-8A45-49EA-B42A-373008D818C9}" dt="2020-02-26T21:52:48.023" v="1" actId="122"/>
          <ac:spMkLst>
            <pc:docMk/>
            <pc:sldMk cId="3873802958" sldId="315"/>
            <ac:spMk id="2" creationId="{CF432BB4-A8EF-43B6-9FCF-62B5BEF049ED}"/>
          </ac:spMkLst>
        </pc:spChg>
        <pc:spChg chg="mod">
          <ac:chgData name="Robert Podsiadły" userId="d0ada19780ca3af8" providerId="LiveId" clId="{8951C9A9-8A45-49EA-B42A-373008D818C9}" dt="2020-02-26T21:53:45.402" v="6" actId="255"/>
          <ac:spMkLst>
            <pc:docMk/>
            <pc:sldMk cId="3873802958" sldId="315"/>
            <ac:spMk id="3" creationId="{9EBD5409-0088-43AF-A871-64A147796F6B}"/>
          </ac:spMkLst>
        </pc:spChg>
        <pc:picChg chg="del">
          <ac:chgData name="Robert Podsiadły" userId="d0ada19780ca3af8" providerId="LiveId" clId="{8951C9A9-8A45-49EA-B42A-373008D818C9}" dt="2020-02-27T19:16:58.432" v="40" actId="478"/>
          <ac:picMkLst>
            <pc:docMk/>
            <pc:sldMk cId="3873802958" sldId="315"/>
            <ac:picMk id="7" creationId="{9E25FB1F-ED7D-4BA6-A2F0-1852DD3C497E}"/>
          </ac:picMkLst>
        </pc:picChg>
        <pc:picChg chg="add">
          <ac:chgData name="Robert Podsiadły" userId="d0ada19780ca3af8" providerId="LiveId" clId="{8951C9A9-8A45-49EA-B42A-373008D818C9}" dt="2020-02-27T19:26:05.788" v="80"/>
          <ac:picMkLst>
            <pc:docMk/>
            <pc:sldMk cId="3873802958" sldId="315"/>
            <ac:picMk id="8" creationId="{A18E92FE-9B06-4F56-97BF-5243198E7DAA}"/>
          </ac:picMkLst>
        </pc:picChg>
        <pc:picChg chg="add">
          <ac:chgData name="Robert Podsiadły" userId="d0ada19780ca3af8" providerId="LiveId" clId="{8951C9A9-8A45-49EA-B42A-373008D818C9}" dt="2020-02-27T19:33:18.171" v="115"/>
          <ac:picMkLst>
            <pc:docMk/>
            <pc:sldMk cId="3873802958" sldId="315"/>
            <ac:picMk id="9" creationId="{B2B3D4FB-42C0-40B0-AC34-25B854EA3187}"/>
          </ac:picMkLst>
        </pc:picChg>
        <pc:picChg chg="add">
          <ac:chgData name="Robert Podsiadły" userId="d0ada19780ca3af8" providerId="LiveId" clId="{8951C9A9-8A45-49EA-B42A-373008D818C9}" dt="2020-02-27T19:33:18.171" v="115"/>
          <ac:picMkLst>
            <pc:docMk/>
            <pc:sldMk cId="3873802958" sldId="315"/>
            <ac:picMk id="10" creationId="{BA28A6D8-9C6F-4415-A13B-31BE682766C6}"/>
          </ac:picMkLst>
        </pc:picChg>
      </pc:sldChg>
      <pc:sldChg chg="addSp delSp">
        <pc:chgData name="Robert Podsiadły" userId="d0ada19780ca3af8" providerId="LiveId" clId="{8951C9A9-8A45-49EA-B42A-373008D818C9}" dt="2020-02-27T19:33:22.492" v="116"/>
        <pc:sldMkLst>
          <pc:docMk/>
          <pc:sldMk cId="4112790678" sldId="316"/>
        </pc:sldMkLst>
        <pc:picChg chg="del">
          <ac:chgData name="Robert Podsiadły" userId="d0ada19780ca3af8" providerId="LiveId" clId="{8951C9A9-8A45-49EA-B42A-373008D818C9}" dt="2020-02-27T19:17:06.237" v="42" actId="478"/>
          <ac:picMkLst>
            <pc:docMk/>
            <pc:sldMk cId="4112790678" sldId="316"/>
            <ac:picMk id="7" creationId="{9E25FB1F-ED7D-4BA6-A2F0-1852DD3C497E}"/>
          </ac:picMkLst>
        </pc:picChg>
        <pc:picChg chg="add">
          <ac:chgData name="Robert Podsiadły" userId="d0ada19780ca3af8" providerId="LiveId" clId="{8951C9A9-8A45-49EA-B42A-373008D818C9}" dt="2020-02-27T19:26:10.108" v="81"/>
          <ac:picMkLst>
            <pc:docMk/>
            <pc:sldMk cId="4112790678" sldId="316"/>
            <ac:picMk id="9" creationId="{27524BFB-0CB8-4B88-8E42-64C5CFDE60D5}"/>
          </ac:picMkLst>
        </pc:picChg>
        <pc:picChg chg="add">
          <ac:chgData name="Robert Podsiadły" userId="d0ada19780ca3af8" providerId="LiveId" clId="{8951C9A9-8A45-49EA-B42A-373008D818C9}" dt="2020-02-27T19:33:22.492" v="116"/>
          <ac:picMkLst>
            <pc:docMk/>
            <pc:sldMk cId="4112790678" sldId="316"/>
            <ac:picMk id="10" creationId="{6156AEC3-4AEE-4F28-B711-E3C006BA7E0F}"/>
          </ac:picMkLst>
        </pc:picChg>
        <pc:picChg chg="add">
          <ac:chgData name="Robert Podsiadły" userId="d0ada19780ca3af8" providerId="LiveId" clId="{8951C9A9-8A45-49EA-B42A-373008D818C9}" dt="2020-02-27T19:33:22.492" v="116"/>
          <ac:picMkLst>
            <pc:docMk/>
            <pc:sldMk cId="4112790678" sldId="316"/>
            <ac:picMk id="11" creationId="{F4702732-CCD3-4877-8B01-FA85AEB5CCA7}"/>
          </ac:picMkLst>
        </pc:picChg>
      </pc:sldChg>
      <pc:sldChg chg="addSp delSp">
        <pc:chgData name="Robert Podsiadły" userId="d0ada19780ca3af8" providerId="LiveId" clId="{8951C9A9-8A45-49EA-B42A-373008D818C9}" dt="2020-02-27T19:33:29.689" v="118"/>
        <pc:sldMkLst>
          <pc:docMk/>
          <pc:sldMk cId="3169719726" sldId="354"/>
        </pc:sldMkLst>
        <pc:picChg chg="del">
          <ac:chgData name="Robert Podsiadły" userId="d0ada19780ca3af8" providerId="LiveId" clId="{8951C9A9-8A45-49EA-B42A-373008D818C9}" dt="2020-02-27T19:17:11.679" v="43" actId="478"/>
          <ac:picMkLst>
            <pc:docMk/>
            <pc:sldMk cId="3169719726" sldId="354"/>
            <ac:picMk id="7" creationId="{9E25FB1F-ED7D-4BA6-A2F0-1852DD3C497E}"/>
          </ac:picMkLst>
        </pc:picChg>
        <pc:picChg chg="add">
          <ac:chgData name="Robert Podsiadły" userId="d0ada19780ca3af8" providerId="LiveId" clId="{8951C9A9-8A45-49EA-B42A-373008D818C9}" dt="2020-02-27T19:26:25.489" v="84"/>
          <ac:picMkLst>
            <pc:docMk/>
            <pc:sldMk cId="3169719726" sldId="354"/>
            <ac:picMk id="8" creationId="{93256F35-F26C-4A0D-8DBB-6EB420795545}"/>
          </ac:picMkLst>
        </pc:picChg>
        <pc:picChg chg="add">
          <ac:chgData name="Robert Podsiadły" userId="d0ada19780ca3af8" providerId="LiveId" clId="{8951C9A9-8A45-49EA-B42A-373008D818C9}" dt="2020-02-27T19:33:29.689" v="118"/>
          <ac:picMkLst>
            <pc:docMk/>
            <pc:sldMk cId="3169719726" sldId="354"/>
            <ac:picMk id="9" creationId="{E9CA42BD-9AFA-45DC-A8FA-40CE28DB3A55}"/>
          </ac:picMkLst>
        </pc:picChg>
        <pc:picChg chg="add">
          <ac:chgData name="Robert Podsiadły" userId="d0ada19780ca3af8" providerId="LiveId" clId="{8951C9A9-8A45-49EA-B42A-373008D818C9}" dt="2020-02-27T19:33:29.689" v="118"/>
          <ac:picMkLst>
            <pc:docMk/>
            <pc:sldMk cId="3169719726" sldId="354"/>
            <ac:picMk id="10" creationId="{EE9290BC-0803-4034-8A38-63BBE11998F3}"/>
          </ac:picMkLst>
        </pc:picChg>
      </pc:sldChg>
      <pc:sldChg chg="addSp delSp">
        <pc:chgData name="Robert Podsiadły" userId="d0ada19780ca3af8" providerId="LiveId" clId="{8951C9A9-8A45-49EA-B42A-373008D818C9}" dt="2020-02-27T19:32:01.395" v="104"/>
        <pc:sldMkLst>
          <pc:docMk/>
          <pc:sldMk cId="2690977446" sldId="356"/>
        </pc:sldMkLst>
        <pc:picChg chg="add">
          <ac:chgData name="Robert Podsiadły" userId="d0ada19780ca3af8" providerId="LiveId" clId="{8951C9A9-8A45-49EA-B42A-373008D818C9}" dt="2020-02-27T19:25:20.511" v="69"/>
          <ac:picMkLst>
            <pc:docMk/>
            <pc:sldMk cId="2690977446" sldId="356"/>
            <ac:picMk id="8" creationId="{9348E7EF-96F7-4CFD-8C7B-989EC948C176}"/>
          </ac:picMkLst>
        </pc:picChg>
        <pc:picChg chg="del">
          <ac:chgData name="Robert Podsiadły" userId="d0ada19780ca3af8" providerId="LiveId" clId="{8951C9A9-8A45-49EA-B42A-373008D818C9}" dt="2020-02-27T19:15:15.791" v="28" actId="478"/>
          <ac:picMkLst>
            <pc:docMk/>
            <pc:sldMk cId="2690977446" sldId="356"/>
            <ac:picMk id="9" creationId="{58881E78-2FBE-45F8-B22E-4E782CDC3878}"/>
          </ac:picMkLst>
        </pc:picChg>
        <pc:picChg chg="add">
          <ac:chgData name="Robert Podsiadły" userId="d0ada19780ca3af8" providerId="LiveId" clId="{8951C9A9-8A45-49EA-B42A-373008D818C9}" dt="2020-02-27T19:32:01.395" v="104"/>
          <ac:picMkLst>
            <pc:docMk/>
            <pc:sldMk cId="2690977446" sldId="356"/>
            <ac:picMk id="10" creationId="{DB1D7FA0-98F9-4A71-BA4A-D055B7C4320C}"/>
          </ac:picMkLst>
        </pc:picChg>
        <pc:picChg chg="add">
          <ac:chgData name="Robert Podsiadły" userId="d0ada19780ca3af8" providerId="LiveId" clId="{8951C9A9-8A45-49EA-B42A-373008D818C9}" dt="2020-02-27T19:32:01.395" v="104"/>
          <ac:picMkLst>
            <pc:docMk/>
            <pc:sldMk cId="2690977446" sldId="356"/>
            <ac:picMk id="11" creationId="{11A671DD-CEDA-4685-9AB6-2CD699B05C96}"/>
          </ac:picMkLst>
        </pc:picChg>
      </pc:sldChg>
      <pc:sldChg chg="addSp delSp modSp">
        <pc:chgData name="Robert Podsiadły" userId="d0ada19780ca3af8" providerId="LiveId" clId="{8951C9A9-8A45-49EA-B42A-373008D818C9}" dt="2020-02-27T19:51:17.275" v="127" actId="478"/>
        <pc:sldMkLst>
          <pc:docMk/>
          <pc:sldMk cId="2029305263" sldId="357"/>
        </pc:sldMkLst>
        <pc:spChg chg="add del mod">
          <ac:chgData name="Robert Podsiadły" userId="d0ada19780ca3af8" providerId="LiveId" clId="{8951C9A9-8A45-49EA-B42A-373008D818C9}" dt="2020-02-27T19:48:59.055" v="123" actId="478"/>
          <ac:spMkLst>
            <pc:docMk/>
            <pc:sldMk cId="2029305263" sldId="357"/>
            <ac:spMk id="14" creationId="{F83A0824-AA03-476E-8D87-BD7ECA144D1C}"/>
          </ac:spMkLst>
        </pc:spChg>
        <pc:picChg chg="add mod">
          <ac:chgData name="Robert Podsiadły" userId="d0ada19780ca3af8" providerId="LiveId" clId="{8951C9A9-8A45-49EA-B42A-373008D818C9}" dt="2020-02-27T19:49:14.559" v="124" actId="1076"/>
          <ac:picMkLst>
            <pc:docMk/>
            <pc:sldMk cId="2029305263" sldId="357"/>
            <ac:picMk id="3" creationId="{25266CCF-A0DD-4C61-B925-2978A606F27E}"/>
          </ac:picMkLst>
        </pc:picChg>
        <pc:picChg chg="del">
          <ac:chgData name="Robert Podsiadły" userId="d0ada19780ca3af8" providerId="LiveId" clId="{8951C9A9-8A45-49EA-B42A-373008D818C9}" dt="2020-02-27T19:15:13.319" v="27" actId="478"/>
          <ac:picMkLst>
            <pc:docMk/>
            <pc:sldMk cId="2029305263" sldId="357"/>
            <ac:picMk id="7" creationId="{48232554-A3D3-484A-8FD0-F2BEB1B7C251}"/>
          </ac:picMkLst>
        </pc:picChg>
        <pc:picChg chg="add">
          <ac:chgData name="Robert Podsiadły" userId="d0ada19780ca3af8" providerId="LiveId" clId="{8951C9A9-8A45-49EA-B42A-373008D818C9}" dt="2020-02-27T19:25:16.444" v="68"/>
          <ac:picMkLst>
            <pc:docMk/>
            <pc:sldMk cId="2029305263" sldId="357"/>
            <ac:picMk id="9" creationId="{13E8DDD9-8508-4DFB-8FD9-93FD7EFF8FB4}"/>
          </ac:picMkLst>
        </pc:picChg>
        <pc:picChg chg="add">
          <ac:chgData name="Robert Podsiadły" userId="d0ada19780ca3af8" providerId="LiveId" clId="{8951C9A9-8A45-49EA-B42A-373008D818C9}" dt="2020-02-27T19:31:57.820" v="103"/>
          <ac:picMkLst>
            <pc:docMk/>
            <pc:sldMk cId="2029305263" sldId="357"/>
            <ac:picMk id="10" creationId="{1B2B2E83-98D6-490E-9E28-7C5A9C6FEEEE}"/>
          </ac:picMkLst>
        </pc:picChg>
        <pc:picChg chg="del">
          <ac:chgData name="Robert Podsiadły" userId="d0ada19780ca3af8" providerId="LiveId" clId="{8951C9A9-8A45-49EA-B42A-373008D818C9}" dt="2020-02-27T19:48:43.783" v="122" actId="478"/>
          <ac:picMkLst>
            <pc:docMk/>
            <pc:sldMk cId="2029305263" sldId="357"/>
            <ac:picMk id="11" creationId="{37B36387-E24E-48F8-BFFB-DFCAFA13E1BA}"/>
          </ac:picMkLst>
        </pc:picChg>
        <pc:picChg chg="del">
          <ac:chgData name="Robert Podsiadły" userId="d0ada19780ca3af8" providerId="LiveId" clId="{8951C9A9-8A45-49EA-B42A-373008D818C9}" dt="2020-02-27T19:51:17.275" v="127" actId="478"/>
          <ac:picMkLst>
            <pc:docMk/>
            <pc:sldMk cId="2029305263" sldId="357"/>
            <ac:picMk id="12" creationId="{87B25688-5F58-4754-8A4B-774DFFD75A0E}"/>
          </ac:picMkLst>
        </pc:picChg>
        <pc:picChg chg="add">
          <ac:chgData name="Robert Podsiadły" userId="d0ada19780ca3af8" providerId="LiveId" clId="{8951C9A9-8A45-49EA-B42A-373008D818C9}" dt="2020-02-27T19:31:57.820" v="103"/>
          <ac:picMkLst>
            <pc:docMk/>
            <pc:sldMk cId="2029305263" sldId="357"/>
            <ac:picMk id="13" creationId="{4E5299CC-2B5C-40C8-A00E-9C4F834148D6}"/>
          </ac:picMkLst>
        </pc:picChg>
        <pc:picChg chg="add mod">
          <ac:chgData name="Robert Podsiadły" userId="d0ada19780ca3af8" providerId="LiveId" clId="{8951C9A9-8A45-49EA-B42A-373008D818C9}" dt="2020-02-27T19:51:12.528" v="126" actId="1076"/>
          <ac:picMkLst>
            <pc:docMk/>
            <pc:sldMk cId="2029305263" sldId="357"/>
            <ac:picMk id="15" creationId="{44F83B91-8CFD-4424-95C7-36E317157C85}"/>
          </ac:picMkLst>
        </pc:picChg>
      </pc:sldChg>
      <pc:sldChg chg="addSp delSp modSp">
        <pc:chgData name="Robert Podsiadły" userId="d0ada19780ca3af8" providerId="LiveId" clId="{8951C9A9-8A45-49EA-B42A-373008D818C9}" dt="2020-02-27T19:29:04.252" v="98"/>
        <pc:sldMkLst>
          <pc:docMk/>
          <pc:sldMk cId="729069307" sldId="358"/>
        </pc:sldMkLst>
        <pc:picChg chg="del mod">
          <ac:chgData name="Robert Podsiadły" userId="d0ada19780ca3af8" providerId="LiveId" clId="{8951C9A9-8A45-49EA-B42A-373008D818C9}" dt="2020-02-27T19:19:34.399" v="45" actId="478"/>
          <ac:picMkLst>
            <pc:docMk/>
            <pc:sldMk cId="729069307" sldId="358"/>
            <ac:picMk id="7" creationId="{ED30A8B0-F0B1-42A2-BD32-5CE6E19826C8}"/>
          </ac:picMkLst>
        </pc:picChg>
        <pc:picChg chg="add">
          <ac:chgData name="Robert Podsiadły" userId="d0ada19780ca3af8" providerId="LiveId" clId="{8951C9A9-8A45-49EA-B42A-373008D818C9}" dt="2020-02-27T19:24:59.461" v="63"/>
          <ac:picMkLst>
            <pc:docMk/>
            <pc:sldMk cId="729069307" sldId="358"/>
            <ac:picMk id="8" creationId="{06B78E2A-8A5A-4C89-B366-9830B5ECBA5D}"/>
          </ac:picMkLst>
        </pc:picChg>
        <pc:picChg chg="add">
          <ac:chgData name="Robert Podsiadły" userId="d0ada19780ca3af8" providerId="LiveId" clId="{8951C9A9-8A45-49EA-B42A-373008D818C9}" dt="2020-02-27T19:29:04.252" v="98"/>
          <ac:picMkLst>
            <pc:docMk/>
            <pc:sldMk cId="729069307" sldId="358"/>
            <ac:picMk id="9" creationId="{48F32004-75E0-4BF8-B717-60523BF685E4}"/>
          </ac:picMkLst>
        </pc:picChg>
        <pc:picChg chg="add">
          <ac:chgData name="Robert Podsiadły" userId="d0ada19780ca3af8" providerId="LiveId" clId="{8951C9A9-8A45-49EA-B42A-373008D818C9}" dt="2020-02-27T19:29:04.252" v="98"/>
          <ac:picMkLst>
            <pc:docMk/>
            <pc:sldMk cId="729069307" sldId="358"/>
            <ac:picMk id="10" creationId="{77E46C18-ED2A-417F-8850-C27940018921}"/>
          </ac:picMkLst>
        </pc:picChg>
      </pc:sldChg>
      <pc:sldChg chg="addSp delSp modSp">
        <pc:chgData name="Robert Podsiadły" userId="d0ada19780ca3af8" providerId="LiveId" clId="{8951C9A9-8A45-49EA-B42A-373008D818C9}" dt="2020-02-27T19:31:33.363" v="99"/>
        <pc:sldMkLst>
          <pc:docMk/>
          <pc:sldMk cId="2541958891" sldId="359"/>
        </pc:sldMkLst>
        <pc:picChg chg="del mod">
          <ac:chgData name="Robert Podsiadły" userId="d0ada19780ca3af8" providerId="LiveId" clId="{8951C9A9-8A45-49EA-B42A-373008D818C9}" dt="2020-02-27T19:14:58.642" v="23" actId="478"/>
          <ac:picMkLst>
            <pc:docMk/>
            <pc:sldMk cId="2541958891" sldId="359"/>
            <ac:picMk id="7" creationId="{ED30A8B0-F0B1-42A2-BD32-5CE6E19826C8}"/>
          </ac:picMkLst>
        </pc:picChg>
        <pc:picChg chg="add">
          <ac:chgData name="Robert Podsiadły" userId="d0ada19780ca3af8" providerId="LiveId" clId="{8951C9A9-8A45-49EA-B42A-373008D818C9}" dt="2020-02-27T19:25:02.346" v="64"/>
          <ac:picMkLst>
            <pc:docMk/>
            <pc:sldMk cId="2541958891" sldId="359"/>
            <ac:picMk id="8" creationId="{C609FA07-9635-4F7D-8B56-6D0B21753225}"/>
          </ac:picMkLst>
        </pc:picChg>
        <pc:picChg chg="add">
          <ac:chgData name="Robert Podsiadły" userId="d0ada19780ca3af8" providerId="LiveId" clId="{8951C9A9-8A45-49EA-B42A-373008D818C9}" dt="2020-02-27T19:31:33.363" v="99"/>
          <ac:picMkLst>
            <pc:docMk/>
            <pc:sldMk cId="2541958891" sldId="359"/>
            <ac:picMk id="9" creationId="{16A6506A-99CF-41A5-999D-50FFA5FB5524}"/>
          </ac:picMkLst>
        </pc:picChg>
        <pc:picChg chg="add">
          <ac:chgData name="Robert Podsiadły" userId="d0ada19780ca3af8" providerId="LiveId" clId="{8951C9A9-8A45-49EA-B42A-373008D818C9}" dt="2020-02-27T19:31:33.363" v="99"/>
          <ac:picMkLst>
            <pc:docMk/>
            <pc:sldMk cId="2541958891" sldId="359"/>
            <ac:picMk id="10" creationId="{AA101C0F-576C-4945-8400-40B1AF67A16E}"/>
          </ac:picMkLst>
        </pc:picChg>
      </pc:sldChg>
      <pc:sldChg chg="modSp">
        <pc:chgData name="Robert Podsiadły" userId="d0ada19780ca3af8" providerId="LiveId" clId="{8951C9A9-8A45-49EA-B42A-373008D818C9}" dt="2020-02-27T19:19:53.552" v="46" actId="1036"/>
        <pc:sldMkLst>
          <pc:docMk/>
          <pc:sldMk cId="3478160946" sldId="361"/>
        </pc:sldMkLst>
        <pc:picChg chg="mod">
          <ac:chgData name="Robert Podsiadły" userId="d0ada19780ca3af8" providerId="LiveId" clId="{8951C9A9-8A45-49EA-B42A-373008D818C9}" dt="2020-02-27T19:19:53.552" v="46" actId="1036"/>
          <ac:picMkLst>
            <pc:docMk/>
            <pc:sldMk cId="3478160946" sldId="361"/>
            <ac:picMk id="9" creationId="{D55D8864-81AA-4AA3-90EC-1946D18394AA}"/>
          </ac:picMkLst>
        </pc:picChg>
      </pc:sldChg>
      <pc:sldChg chg="addSp delSp">
        <pc:chgData name="Robert Podsiadły" userId="d0ada19780ca3af8" providerId="LiveId" clId="{8951C9A9-8A45-49EA-B42A-373008D818C9}" dt="2020-02-27T19:28:18.331" v="88"/>
        <pc:sldMkLst>
          <pc:docMk/>
          <pc:sldMk cId="1094128132" sldId="362"/>
        </pc:sldMkLst>
        <pc:picChg chg="del">
          <ac:chgData name="Robert Podsiadły" userId="d0ada19780ca3af8" providerId="LiveId" clId="{8951C9A9-8A45-49EA-B42A-373008D818C9}" dt="2020-02-27T19:09:33.278" v="14" actId="478"/>
          <ac:picMkLst>
            <pc:docMk/>
            <pc:sldMk cId="1094128132" sldId="362"/>
            <ac:picMk id="7" creationId="{9E25FB1F-ED7D-4BA6-A2F0-1852DD3C497E}"/>
          </ac:picMkLst>
        </pc:picChg>
        <pc:picChg chg="add">
          <ac:chgData name="Robert Podsiadły" userId="d0ada19780ca3af8" providerId="LiveId" clId="{8951C9A9-8A45-49EA-B42A-373008D818C9}" dt="2020-02-27T19:24:21.689" v="55"/>
          <ac:picMkLst>
            <pc:docMk/>
            <pc:sldMk cId="1094128132" sldId="362"/>
            <ac:picMk id="8" creationId="{092FC53F-9AE0-44B7-806B-67A13932A138}"/>
          </ac:picMkLst>
        </pc:picChg>
        <pc:picChg chg="add">
          <ac:chgData name="Robert Podsiadły" userId="d0ada19780ca3af8" providerId="LiveId" clId="{8951C9A9-8A45-49EA-B42A-373008D818C9}" dt="2020-02-27T19:28:18.331" v="88"/>
          <ac:picMkLst>
            <pc:docMk/>
            <pc:sldMk cId="1094128132" sldId="362"/>
            <ac:picMk id="9" creationId="{44930B23-72D4-4B8F-B271-E45806FAA8A6}"/>
          </ac:picMkLst>
        </pc:picChg>
        <pc:picChg chg="add">
          <ac:chgData name="Robert Podsiadły" userId="d0ada19780ca3af8" providerId="LiveId" clId="{8951C9A9-8A45-49EA-B42A-373008D818C9}" dt="2020-02-27T19:28:18.331" v="88"/>
          <ac:picMkLst>
            <pc:docMk/>
            <pc:sldMk cId="1094128132" sldId="362"/>
            <ac:picMk id="10" creationId="{00D7DEC9-4E54-46C5-939B-4CC83771B8DB}"/>
          </ac:picMkLst>
        </pc:picChg>
      </pc:sldChg>
      <pc:sldChg chg="addSp delSp">
        <pc:chgData name="Robert Podsiadły" userId="d0ada19780ca3af8" providerId="LiveId" clId="{8951C9A9-8A45-49EA-B42A-373008D818C9}" dt="2020-02-27T19:28:21.843" v="89"/>
        <pc:sldMkLst>
          <pc:docMk/>
          <pc:sldMk cId="2992186703" sldId="363"/>
        </pc:sldMkLst>
        <pc:picChg chg="del">
          <ac:chgData name="Robert Podsiadły" userId="d0ada19780ca3af8" providerId="LiveId" clId="{8951C9A9-8A45-49EA-B42A-373008D818C9}" dt="2020-02-27T19:09:37.526" v="15" actId="478"/>
          <ac:picMkLst>
            <pc:docMk/>
            <pc:sldMk cId="2992186703" sldId="363"/>
            <ac:picMk id="7" creationId="{9E25FB1F-ED7D-4BA6-A2F0-1852DD3C497E}"/>
          </ac:picMkLst>
        </pc:picChg>
        <pc:picChg chg="add">
          <ac:chgData name="Robert Podsiadły" userId="d0ada19780ca3af8" providerId="LiveId" clId="{8951C9A9-8A45-49EA-B42A-373008D818C9}" dt="2020-02-27T19:24:25.745" v="56"/>
          <ac:picMkLst>
            <pc:docMk/>
            <pc:sldMk cId="2992186703" sldId="363"/>
            <ac:picMk id="8" creationId="{F6808AE0-A88B-46BA-B019-9C7A90D5D09C}"/>
          </ac:picMkLst>
        </pc:picChg>
        <pc:picChg chg="add">
          <ac:chgData name="Robert Podsiadły" userId="d0ada19780ca3af8" providerId="LiveId" clId="{8951C9A9-8A45-49EA-B42A-373008D818C9}" dt="2020-02-27T19:28:21.843" v="89"/>
          <ac:picMkLst>
            <pc:docMk/>
            <pc:sldMk cId="2992186703" sldId="363"/>
            <ac:picMk id="9" creationId="{82E7FFC4-F4DD-46AD-A7E1-0D71B4E00533}"/>
          </ac:picMkLst>
        </pc:picChg>
        <pc:picChg chg="add">
          <ac:chgData name="Robert Podsiadły" userId="d0ada19780ca3af8" providerId="LiveId" clId="{8951C9A9-8A45-49EA-B42A-373008D818C9}" dt="2020-02-27T19:28:21.843" v="89"/>
          <ac:picMkLst>
            <pc:docMk/>
            <pc:sldMk cId="2992186703" sldId="363"/>
            <ac:picMk id="10" creationId="{343CB522-3695-4698-B946-3842372C0A89}"/>
          </ac:picMkLst>
        </pc:picChg>
      </pc:sldChg>
      <pc:sldChg chg="addSp delSp">
        <pc:chgData name="Robert Podsiadły" userId="d0ada19780ca3af8" providerId="LiveId" clId="{8951C9A9-8A45-49EA-B42A-373008D818C9}" dt="2020-02-27T19:28:34.551" v="92"/>
        <pc:sldMkLst>
          <pc:docMk/>
          <pc:sldMk cId="1982750215" sldId="364"/>
        </pc:sldMkLst>
        <pc:picChg chg="del">
          <ac:chgData name="Robert Podsiadły" userId="d0ada19780ca3af8" providerId="LiveId" clId="{8951C9A9-8A45-49EA-B42A-373008D818C9}" dt="2020-02-27T19:09:50.504" v="16" actId="478"/>
          <ac:picMkLst>
            <pc:docMk/>
            <pc:sldMk cId="1982750215" sldId="364"/>
            <ac:picMk id="7" creationId="{9E25FB1F-ED7D-4BA6-A2F0-1852DD3C497E}"/>
          </ac:picMkLst>
        </pc:picChg>
        <pc:picChg chg="add">
          <ac:chgData name="Robert Podsiadły" userId="d0ada19780ca3af8" providerId="LiveId" clId="{8951C9A9-8A45-49EA-B42A-373008D818C9}" dt="2020-02-27T19:24:30.168" v="57"/>
          <ac:picMkLst>
            <pc:docMk/>
            <pc:sldMk cId="1982750215" sldId="364"/>
            <ac:picMk id="8" creationId="{7FA1148C-A113-45CA-AF60-47680D6ECBE5}"/>
          </ac:picMkLst>
        </pc:picChg>
        <pc:picChg chg="add del">
          <ac:chgData name="Robert Podsiadły" userId="d0ada19780ca3af8" providerId="LiveId" clId="{8951C9A9-8A45-49EA-B42A-373008D818C9}" dt="2020-02-27T19:28:31.615" v="91"/>
          <ac:picMkLst>
            <pc:docMk/>
            <pc:sldMk cId="1982750215" sldId="364"/>
            <ac:picMk id="9" creationId="{510522C0-D9EF-42E9-968A-2794E5558068}"/>
          </ac:picMkLst>
        </pc:picChg>
        <pc:picChg chg="add del">
          <ac:chgData name="Robert Podsiadły" userId="d0ada19780ca3af8" providerId="LiveId" clId="{8951C9A9-8A45-49EA-B42A-373008D818C9}" dt="2020-02-27T19:28:31.615" v="91"/>
          <ac:picMkLst>
            <pc:docMk/>
            <pc:sldMk cId="1982750215" sldId="364"/>
            <ac:picMk id="10" creationId="{42B91D9A-6854-465A-86AB-5DC16ED50B18}"/>
          </ac:picMkLst>
        </pc:picChg>
        <pc:picChg chg="add">
          <ac:chgData name="Robert Podsiadły" userId="d0ada19780ca3af8" providerId="LiveId" clId="{8951C9A9-8A45-49EA-B42A-373008D818C9}" dt="2020-02-27T19:28:34.551" v="92"/>
          <ac:picMkLst>
            <pc:docMk/>
            <pc:sldMk cId="1982750215" sldId="364"/>
            <ac:picMk id="13" creationId="{350F475E-4D8D-4D1E-8C81-DFBE0DE21A61}"/>
          </ac:picMkLst>
        </pc:picChg>
        <pc:picChg chg="add">
          <ac:chgData name="Robert Podsiadły" userId="d0ada19780ca3af8" providerId="LiveId" clId="{8951C9A9-8A45-49EA-B42A-373008D818C9}" dt="2020-02-27T19:28:34.551" v="92"/>
          <ac:picMkLst>
            <pc:docMk/>
            <pc:sldMk cId="1982750215" sldId="364"/>
            <ac:picMk id="14" creationId="{39A9858E-9CA1-4265-979A-889B9D7B0C04}"/>
          </ac:picMkLst>
        </pc:picChg>
      </pc:sldChg>
      <pc:sldChg chg="addSp delSp">
        <pc:chgData name="Robert Podsiadły" userId="d0ada19780ca3af8" providerId="LiveId" clId="{8951C9A9-8A45-49EA-B42A-373008D818C9}" dt="2020-02-27T19:28:50.280" v="94"/>
        <pc:sldMkLst>
          <pc:docMk/>
          <pc:sldMk cId="3196878131" sldId="366"/>
        </pc:sldMkLst>
        <pc:picChg chg="del">
          <ac:chgData name="Robert Podsiadły" userId="d0ada19780ca3af8" providerId="LiveId" clId="{8951C9A9-8A45-49EA-B42A-373008D818C9}" dt="2020-02-27T19:09:55.698" v="18" actId="478"/>
          <ac:picMkLst>
            <pc:docMk/>
            <pc:sldMk cId="3196878131" sldId="366"/>
            <ac:picMk id="7" creationId="{3AC60937-27DA-4F7A-A768-F23F6510218D}"/>
          </ac:picMkLst>
        </pc:picChg>
        <pc:picChg chg="add">
          <ac:chgData name="Robert Podsiadły" userId="d0ada19780ca3af8" providerId="LiveId" clId="{8951C9A9-8A45-49EA-B42A-373008D818C9}" dt="2020-02-27T19:24:43.933" v="59"/>
          <ac:picMkLst>
            <pc:docMk/>
            <pc:sldMk cId="3196878131" sldId="366"/>
            <ac:picMk id="9" creationId="{5CCA07DF-FAD5-4934-A3B1-13B0B72AAC8D}"/>
          </ac:picMkLst>
        </pc:picChg>
        <pc:picChg chg="add">
          <ac:chgData name="Robert Podsiadły" userId="d0ada19780ca3af8" providerId="LiveId" clId="{8951C9A9-8A45-49EA-B42A-373008D818C9}" dt="2020-02-27T19:28:50.280" v="94"/>
          <ac:picMkLst>
            <pc:docMk/>
            <pc:sldMk cId="3196878131" sldId="366"/>
            <ac:picMk id="11" creationId="{FE7860AF-CFCE-469A-89E3-1909A5182FB9}"/>
          </ac:picMkLst>
        </pc:picChg>
        <pc:picChg chg="add">
          <ac:chgData name="Robert Podsiadły" userId="d0ada19780ca3af8" providerId="LiveId" clId="{8951C9A9-8A45-49EA-B42A-373008D818C9}" dt="2020-02-27T19:28:50.280" v="94"/>
          <ac:picMkLst>
            <pc:docMk/>
            <pc:sldMk cId="3196878131" sldId="366"/>
            <ac:picMk id="12" creationId="{54E6DEDF-ECEF-4023-9A76-57792E8D0429}"/>
          </ac:picMkLst>
        </pc:picChg>
      </pc:sldChg>
      <pc:sldChg chg="addSp delSp">
        <pc:chgData name="Robert Podsiadły" userId="d0ada19780ca3af8" providerId="LiveId" clId="{8951C9A9-8A45-49EA-B42A-373008D818C9}" dt="2020-02-27T19:28:53.720" v="95"/>
        <pc:sldMkLst>
          <pc:docMk/>
          <pc:sldMk cId="609692955" sldId="367"/>
        </pc:sldMkLst>
        <pc:picChg chg="del">
          <ac:chgData name="Robert Podsiadły" userId="d0ada19780ca3af8" providerId="LiveId" clId="{8951C9A9-8A45-49EA-B42A-373008D818C9}" dt="2020-02-27T19:09:58.527" v="19" actId="478"/>
          <ac:picMkLst>
            <pc:docMk/>
            <pc:sldMk cId="609692955" sldId="367"/>
            <ac:picMk id="7" creationId="{3AC60937-27DA-4F7A-A768-F23F6510218D}"/>
          </ac:picMkLst>
        </pc:picChg>
        <pc:picChg chg="add">
          <ac:chgData name="Robert Podsiadły" userId="d0ada19780ca3af8" providerId="LiveId" clId="{8951C9A9-8A45-49EA-B42A-373008D818C9}" dt="2020-02-27T19:24:49.194" v="60"/>
          <ac:picMkLst>
            <pc:docMk/>
            <pc:sldMk cId="609692955" sldId="367"/>
            <ac:picMk id="9" creationId="{DA44EEFC-A979-4ADE-9C35-0EEE0276555E}"/>
          </ac:picMkLst>
        </pc:picChg>
        <pc:picChg chg="add">
          <ac:chgData name="Robert Podsiadły" userId="d0ada19780ca3af8" providerId="LiveId" clId="{8951C9A9-8A45-49EA-B42A-373008D818C9}" dt="2020-02-27T19:28:53.720" v="95"/>
          <ac:picMkLst>
            <pc:docMk/>
            <pc:sldMk cId="609692955" sldId="367"/>
            <ac:picMk id="11" creationId="{FCAD6C6A-ED74-4439-9AAE-91F1FB49666D}"/>
          </ac:picMkLst>
        </pc:picChg>
        <pc:picChg chg="add">
          <ac:chgData name="Robert Podsiadły" userId="d0ada19780ca3af8" providerId="LiveId" clId="{8951C9A9-8A45-49EA-B42A-373008D818C9}" dt="2020-02-27T19:28:53.720" v="95"/>
          <ac:picMkLst>
            <pc:docMk/>
            <pc:sldMk cId="609692955" sldId="367"/>
            <ac:picMk id="13" creationId="{6A4D5BF4-EC44-4C72-A732-10BB0EC5900C}"/>
          </ac:picMkLst>
        </pc:picChg>
      </pc:sldChg>
      <pc:sldChg chg="addSp delSp">
        <pc:chgData name="Robert Podsiadły" userId="d0ada19780ca3af8" providerId="LiveId" clId="{8951C9A9-8A45-49EA-B42A-373008D818C9}" dt="2020-02-27T19:28:57.700" v="96"/>
        <pc:sldMkLst>
          <pc:docMk/>
          <pc:sldMk cId="1034662621" sldId="369"/>
        </pc:sldMkLst>
        <pc:picChg chg="del">
          <ac:chgData name="Robert Podsiadły" userId="d0ada19780ca3af8" providerId="LiveId" clId="{8951C9A9-8A45-49EA-B42A-373008D818C9}" dt="2020-02-27T19:14:51.776" v="20" actId="478"/>
          <ac:picMkLst>
            <pc:docMk/>
            <pc:sldMk cId="1034662621" sldId="369"/>
            <ac:picMk id="7" creationId="{ED30A8B0-F0B1-42A2-BD32-5CE6E19826C8}"/>
          </ac:picMkLst>
        </pc:picChg>
        <pc:picChg chg="add">
          <ac:chgData name="Robert Podsiadły" userId="d0ada19780ca3af8" providerId="LiveId" clId="{8951C9A9-8A45-49EA-B42A-373008D818C9}" dt="2020-02-27T19:24:52.636" v="61"/>
          <ac:picMkLst>
            <pc:docMk/>
            <pc:sldMk cId="1034662621" sldId="369"/>
            <ac:picMk id="8" creationId="{4642F2E8-C89E-4FF4-AA42-BFF564971CCA}"/>
          </ac:picMkLst>
        </pc:picChg>
        <pc:picChg chg="add">
          <ac:chgData name="Robert Podsiadły" userId="d0ada19780ca3af8" providerId="LiveId" clId="{8951C9A9-8A45-49EA-B42A-373008D818C9}" dt="2020-02-27T19:28:57.700" v="96"/>
          <ac:picMkLst>
            <pc:docMk/>
            <pc:sldMk cId="1034662621" sldId="369"/>
            <ac:picMk id="9" creationId="{87B8CB26-388B-4AFF-B91F-E66E1E255642}"/>
          </ac:picMkLst>
        </pc:picChg>
        <pc:picChg chg="add">
          <ac:chgData name="Robert Podsiadły" userId="d0ada19780ca3af8" providerId="LiveId" clId="{8951C9A9-8A45-49EA-B42A-373008D818C9}" dt="2020-02-27T19:28:57.700" v="96"/>
          <ac:picMkLst>
            <pc:docMk/>
            <pc:sldMk cId="1034662621" sldId="369"/>
            <ac:picMk id="10" creationId="{D16EFFB9-F800-455B-B800-602F19E77AB9}"/>
          </ac:picMkLst>
        </pc:picChg>
      </pc:sldChg>
      <pc:sldChg chg="addSp delSp">
        <pc:chgData name="Robert Podsiadły" userId="d0ada19780ca3af8" providerId="LiveId" clId="{8951C9A9-8A45-49EA-B42A-373008D818C9}" dt="2020-02-27T19:31:54.344" v="102"/>
        <pc:sldMkLst>
          <pc:docMk/>
          <pc:sldMk cId="1073346696" sldId="370"/>
        </pc:sldMkLst>
        <pc:picChg chg="del">
          <ac:chgData name="Robert Podsiadły" userId="d0ada19780ca3af8" providerId="LiveId" clId="{8951C9A9-8A45-49EA-B42A-373008D818C9}" dt="2020-02-27T19:15:08.297" v="26" actId="478"/>
          <ac:picMkLst>
            <pc:docMk/>
            <pc:sldMk cId="1073346696" sldId="370"/>
            <ac:picMk id="7" creationId="{48232554-A3D3-484A-8FD0-F2BEB1B7C251}"/>
          </ac:picMkLst>
        </pc:picChg>
        <pc:picChg chg="add">
          <ac:chgData name="Robert Podsiadły" userId="d0ada19780ca3af8" providerId="LiveId" clId="{8951C9A9-8A45-49EA-B42A-373008D818C9}" dt="2020-02-27T19:25:12.813" v="67"/>
          <ac:picMkLst>
            <pc:docMk/>
            <pc:sldMk cId="1073346696" sldId="370"/>
            <ac:picMk id="8" creationId="{8033A8BF-3B05-47D9-B0A4-4065C4A5971D}"/>
          </ac:picMkLst>
        </pc:picChg>
        <pc:picChg chg="add">
          <ac:chgData name="Robert Podsiadły" userId="d0ada19780ca3af8" providerId="LiveId" clId="{8951C9A9-8A45-49EA-B42A-373008D818C9}" dt="2020-02-27T19:31:54.344" v="102"/>
          <ac:picMkLst>
            <pc:docMk/>
            <pc:sldMk cId="1073346696" sldId="370"/>
            <ac:picMk id="9" creationId="{876500CE-5533-467D-98E3-AC006371A3C4}"/>
          </ac:picMkLst>
        </pc:picChg>
        <pc:picChg chg="add">
          <ac:chgData name="Robert Podsiadły" userId="d0ada19780ca3af8" providerId="LiveId" clId="{8951C9A9-8A45-49EA-B42A-373008D818C9}" dt="2020-02-27T19:31:54.344" v="102"/>
          <ac:picMkLst>
            <pc:docMk/>
            <pc:sldMk cId="1073346696" sldId="370"/>
            <ac:picMk id="10" creationId="{EDC91D57-3F3D-46BF-A288-B0527725507C}"/>
          </ac:picMkLst>
        </pc:picChg>
      </pc:sldChg>
      <pc:sldChg chg="addSp delSp">
        <pc:chgData name="Robert Podsiadły" userId="d0ada19780ca3af8" providerId="LiveId" clId="{8951C9A9-8A45-49EA-B42A-373008D818C9}" dt="2020-02-27T19:32:29.700" v="107"/>
        <pc:sldMkLst>
          <pc:docMk/>
          <pc:sldMk cId="743101561" sldId="371"/>
        </pc:sldMkLst>
        <pc:picChg chg="add">
          <ac:chgData name="Robert Podsiadły" userId="d0ada19780ca3af8" providerId="LiveId" clId="{8951C9A9-8A45-49EA-B42A-373008D818C9}" dt="2020-02-27T19:25:31.707" v="72"/>
          <ac:picMkLst>
            <pc:docMk/>
            <pc:sldMk cId="743101561" sldId="371"/>
            <ac:picMk id="8" creationId="{0C8B7E69-7664-44ED-8566-517DD4EDF8E1}"/>
          </ac:picMkLst>
        </pc:picChg>
        <pc:picChg chg="del">
          <ac:chgData name="Robert Podsiadły" userId="d0ada19780ca3af8" providerId="LiveId" clId="{8951C9A9-8A45-49EA-B42A-373008D818C9}" dt="2020-02-27T19:16:26.712" v="32" actId="478"/>
          <ac:picMkLst>
            <pc:docMk/>
            <pc:sldMk cId="743101561" sldId="371"/>
            <ac:picMk id="9" creationId="{A60C5F83-AAFC-4D02-9F23-F2945AD2F728}"/>
          </ac:picMkLst>
        </pc:picChg>
        <pc:picChg chg="add">
          <ac:chgData name="Robert Podsiadły" userId="d0ada19780ca3af8" providerId="LiveId" clId="{8951C9A9-8A45-49EA-B42A-373008D818C9}" dt="2020-02-27T19:32:29.700" v="107"/>
          <ac:picMkLst>
            <pc:docMk/>
            <pc:sldMk cId="743101561" sldId="371"/>
            <ac:picMk id="10" creationId="{E8596B29-D66A-4B8D-AE94-72BD74A6E9DF}"/>
          </ac:picMkLst>
        </pc:picChg>
        <pc:picChg chg="add">
          <ac:chgData name="Robert Podsiadły" userId="d0ada19780ca3af8" providerId="LiveId" clId="{8951C9A9-8A45-49EA-B42A-373008D818C9}" dt="2020-02-27T19:32:29.700" v="107"/>
          <ac:picMkLst>
            <pc:docMk/>
            <pc:sldMk cId="743101561" sldId="371"/>
            <ac:picMk id="11" creationId="{E981A99D-38B9-4982-9D3A-3FC5E15DEEC5}"/>
          </ac:picMkLst>
        </pc:picChg>
      </pc:sldChg>
      <pc:sldChg chg="addSp delSp modSp">
        <pc:chgData name="Robert Podsiadły" userId="d0ada19780ca3af8" providerId="LiveId" clId="{8951C9A9-8A45-49EA-B42A-373008D818C9}" dt="2020-02-27T19:32:33.898" v="108"/>
        <pc:sldMkLst>
          <pc:docMk/>
          <pc:sldMk cId="2303249681" sldId="372"/>
        </pc:sldMkLst>
        <pc:picChg chg="add">
          <ac:chgData name="Robert Podsiadły" userId="d0ada19780ca3af8" providerId="LiveId" clId="{8951C9A9-8A45-49EA-B42A-373008D818C9}" dt="2020-02-27T19:25:35.007" v="73"/>
          <ac:picMkLst>
            <pc:docMk/>
            <pc:sldMk cId="2303249681" sldId="372"/>
            <ac:picMk id="8" creationId="{E2396CA3-BA78-4363-9FD9-2E4D66223A74}"/>
          </ac:picMkLst>
        </pc:picChg>
        <pc:picChg chg="del mod">
          <ac:chgData name="Robert Podsiadły" userId="d0ada19780ca3af8" providerId="LiveId" clId="{8951C9A9-8A45-49EA-B42A-373008D818C9}" dt="2020-02-27T19:16:31.887" v="34" actId="478"/>
          <ac:picMkLst>
            <pc:docMk/>
            <pc:sldMk cId="2303249681" sldId="372"/>
            <ac:picMk id="9" creationId="{D039F7CB-8EC1-4B06-931B-72F8B37A7E1E}"/>
          </ac:picMkLst>
        </pc:picChg>
        <pc:picChg chg="add">
          <ac:chgData name="Robert Podsiadły" userId="d0ada19780ca3af8" providerId="LiveId" clId="{8951C9A9-8A45-49EA-B42A-373008D818C9}" dt="2020-02-27T19:32:33.898" v="108"/>
          <ac:picMkLst>
            <pc:docMk/>
            <pc:sldMk cId="2303249681" sldId="372"/>
            <ac:picMk id="10" creationId="{12891FFF-AF9C-4BF6-8B71-92DB09F4CF8A}"/>
          </ac:picMkLst>
        </pc:picChg>
        <pc:picChg chg="add">
          <ac:chgData name="Robert Podsiadły" userId="d0ada19780ca3af8" providerId="LiveId" clId="{8951C9A9-8A45-49EA-B42A-373008D818C9}" dt="2020-02-27T19:32:33.898" v="108"/>
          <ac:picMkLst>
            <pc:docMk/>
            <pc:sldMk cId="2303249681" sldId="372"/>
            <ac:picMk id="12" creationId="{FDDCE6AB-727A-4E04-971B-372022370BDA}"/>
          </ac:picMkLst>
        </pc:picChg>
      </pc:sldChg>
      <pc:sldChg chg="addSp delSp modSp">
        <pc:chgData name="Robert Podsiadły" userId="d0ada19780ca3af8" providerId="LiveId" clId="{8951C9A9-8A45-49EA-B42A-373008D818C9}" dt="2020-02-27T19:56:21.997" v="130" actId="478"/>
        <pc:sldMkLst>
          <pc:docMk/>
          <pc:sldMk cId="366046191" sldId="373"/>
        </pc:sldMkLst>
        <pc:picChg chg="add mod">
          <ac:chgData name="Robert Podsiadły" userId="d0ada19780ca3af8" providerId="LiveId" clId="{8951C9A9-8A45-49EA-B42A-373008D818C9}" dt="2020-02-27T19:56:16.125" v="129" actId="1076"/>
          <ac:picMkLst>
            <pc:docMk/>
            <pc:sldMk cId="366046191" sldId="373"/>
            <ac:picMk id="3" creationId="{FE5C0CDF-15FE-47C6-8E21-377F2E86193D}"/>
          </ac:picMkLst>
        </pc:picChg>
        <pc:picChg chg="del">
          <ac:chgData name="Robert Podsiadły" userId="d0ada19780ca3af8" providerId="LiveId" clId="{8951C9A9-8A45-49EA-B42A-373008D818C9}" dt="2020-02-27T19:15:18.077" v="29" actId="478"/>
          <ac:picMkLst>
            <pc:docMk/>
            <pc:sldMk cId="366046191" sldId="373"/>
            <ac:picMk id="9" creationId="{1D018347-8A61-442E-B1C5-F452EC9C4150}"/>
          </ac:picMkLst>
        </pc:picChg>
        <pc:picChg chg="del">
          <ac:chgData name="Robert Podsiadły" userId="d0ada19780ca3af8" providerId="LiveId" clId="{8951C9A9-8A45-49EA-B42A-373008D818C9}" dt="2020-02-27T19:56:21.997" v="130" actId="478"/>
          <ac:picMkLst>
            <pc:docMk/>
            <pc:sldMk cId="366046191" sldId="373"/>
            <ac:picMk id="10" creationId="{2AD42B52-CAE1-4AC6-AD35-5ADB8FFC2F54}"/>
          </ac:picMkLst>
        </pc:picChg>
        <pc:picChg chg="add">
          <ac:chgData name="Robert Podsiadły" userId="d0ada19780ca3af8" providerId="LiveId" clId="{8951C9A9-8A45-49EA-B42A-373008D818C9}" dt="2020-02-27T19:25:24.605" v="70"/>
          <ac:picMkLst>
            <pc:docMk/>
            <pc:sldMk cId="366046191" sldId="373"/>
            <ac:picMk id="11" creationId="{E756726A-ECED-4C18-A399-708012511DBD}"/>
          </ac:picMkLst>
        </pc:picChg>
        <pc:picChg chg="add">
          <ac:chgData name="Robert Podsiadły" userId="d0ada19780ca3af8" providerId="LiveId" clId="{8951C9A9-8A45-49EA-B42A-373008D818C9}" dt="2020-02-27T19:32:19.376" v="105"/>
          <ac:picMkLst>
            <pc:docMk/>
            <pc:sldMk cId="366046191" sldId="373"/>
            <ac:picMk id="12" creationId="{51AD7E85-5C41-4C21-99FC-3D076A082AB4}"/>
          </ac:picMkLst>
        </pc:picChg>
        <pc:picChg chg="add">
          <ac:chgData name="Robert Podsiadły" userId="d0ada19780ca3af8" providerId="LiveId" clId="{8951C9A9-8A45-49EA-B42A-373008D818C9}" dt="2020-02-27T19:32:19.376" v="105"/>
          <ac:picMkLst>
            <pc:docMk/>
            <pc:sldMk cId="366046191" sldId="373"/>
            <ac:picMk id="13" creationId="{6D02F713-E0F1-4315-BF82-03EEBAB176A6}"/>
          </ac:picMkLst>
        </pc:picChg>
      </pc:sldChg>
      <pc:sldChg chg="addSp delSp">
        <pc:chgData name="Robert Podsiadły" userId="d0ada19780ca3af8" providerId="LiveId" clId="{8951C9A9-8A45-49EA-B42A-373008D818C9}" dt="2020-02-27T19:25:51.903" v="77"/>
        <pc:sldMkLst>
          <pc:docMk/>
          <pc:sldMk cId="1256824738" sldId="374"/>
        </pc:sldMkLst>
        <pc:picChg chg="del">
          <ac:chgData name="Robert Podsiadły" userId="d0ada19780ca3af8" providerId="LiveId" clId="{8951C9A9-8A45-49EA-B42A-373008D818C9}" dt="2020-02-27T19:16:45.008" v="38" actId="478"/>
          <ac:picMkLst>
            <pc:docMk/>
            <pc:sldMk cId="1256824738" sldId="374"/>
            <ac:picMk id="9" creationId="{CDD41F9E-0769-416F-83AD-615A52611744}"/>
          </ac:picMkLst>
        </pc:picChg>
        <pc:picChg chg="add">
          <ac:chgData name="Robert Podsiadły" userId="d0ada19780ca3af8" providerId="LiveId" clId="{8951C9A9-8A45-49EA-B42A-373008D818C9}" dt="2020-02-27T19:25:51.903" v="77"/>
          <ac:picMkLst>
            <pc:docMk/>
            <pc:sldMk cId="1256824738" sldId="374"/>
            <ac:picMk id="12" creationId="{F66BD6B9-775C-4B06-A9BC-03AF2A673D62}"/>
          </ac:picMkLst>
        </pc:picChg>
      </pc:sldChg>
      <pc:sldChg chg="addSp">
        <pc:chgData name="Robert Podsiadły" userId="d0ada19780ca3af8" providerId="LiveId" clId="{8951C9A9-8A45-49EA-B42A-373008D818C9}" dt="2020-02-27T19:20:23.514" v="51"/>
        <pc:sldMkLst>
          <pc:docMk/>
          <pc:sldMk cId="656893761" sldId="376"/>
        </pc:sldMkLst>
        <pc:picChg chg="add">
          <ac:chgData name="Robert Podsiadły" userId="d0ada19780ca3af8" providerId="LiveId" clId="{8951C9A9-8A45-49EA-B42A-373008D818C9}" dt="2020-02-27T19:20:23.514" v="51"/>
          <ac:picMkLst>
            <pc:docMk/>
            <pc:sldMk cId="656893761" sldId="376"/>
            <ac:picMk id="8" creationId="{FF0A559A-DC30-412B-B14E-E1AE6ADBE457}"/>
          </ac:picMkLst>
        </pc:picChg>
      </pc:sldChg>
      <pc:sldChg chg="addSp">
        <pc:chgData name="Robert Podsiadły" userId="d0ada19780ca3af8" providerId="LiveId" clId="{8951C9A9-8A45-49EA-B42A-373008D818C9}" dt="2020-02-27T19:20:19.366" v="50"/>
        <pc:sldMkLst>
          <pc:docMk/>
          <pc:sldMk cId="3445173212" sldId="377"/>
        </pc:sldMkLst>
        <pc:picChg chg="add">
          <ac:chgData name="Robert Podsiadły" userId="d0ada19780ca3af8" providerId="LiveId" clId="{8951C9A9-8A45-49EA-B42A-373008D818C9}" dt="2020-02-27T19:20:19.366" v="50"/>
          <ac:picMkLst>
            <pc:docMk/>
            <pc:sldMk cId="3445173212" sldId="377"/>
            <ac:picMk id="12" creationId="{CCBD11F7-8B22-4A94-967C-85A576BFD0B1}"/>
          </ac:picMkLst>
        </pc:picChg>
      </pc:sldChg>
      <pc:sldChg chg="addSp delSp">
        <pc:chgData name="Robert Podsiadły" userId="d0ada19780ca3af8" providerId="LiveId" clId="{8951C9A9-8A45-49EA-B42A-373008D818C9}" dt="2020-02-27T19:33:26.287" v="117"/>
        <pc:sldMkLst>
          <pc:docMk/>
          <pc:sldMk cId="1106063586" sldId="379"/>
        </pc:sldMkLst>
        <pc:picChg chg="del">
          <ac:chgData name="Robert Podsiadły" userId="d0ada19780ca3af8" providerId="LiveId" clId="{8951C9A9-8A45-49EA-B42A-373008D818C9}" dt="2020-02-27T19:26:17.990" v="82" actId="478"/>
          <ac:picMkLst>
            <pc:docMk/>
            <pc:sldMk cId="1106063586" sldId="379"/>
            <ac:picMk id="7" creationId="{9E25FB1F-ED7D-4BA6-A2F0-1852DD3C497E}"/>
          </ac:picMkLst>
        </pc:picChg>
        <pc:picChg chg="add">
          <ac:chgData name="Robert Podsiadły" userId="d0ada19780ca3af8" providerId="LiveId" clId="{8951C9A9-8A45-49EA-B42A-373008D818C9}" dt="2020-02-27T19:26:21.313" v="83"/>
          <ac:picMkLst>
            <pc:docMk/>
            <pc:sldMk cId="1106063586" sldId="379"/>
            <ac:picMk id="8" creationId="{62D11F86-099E-4DC0-8789-403AFBBE56B6}"/>
          </ac:picMkLst>
        </pc:picChg>
        <pc:picChg chg="add">
          <ac:chgData name="Robert Podsiadły" userId="d0ada19780ca3af8" providerId="LiveId" clId="{8951C9A9-8A45-49EA-B42A-373008D818C9}" dt="2020-02-27T19:33:26.287" v="117"/>
          <ac:picMkLst>
            <pc:docMk/>
            <pc:sldMk cId="1106063586" sldId="379"/>
            <ac:picMk id="9" creationId="{71B10C46-42B2-4CAC-93D9-0CF38B4BB7F1}"/>
          </ac:picMkLst>
        </pc:picChg>
        <pc:picChg chg="add">
          <ac:chgData name="Robert Podsiadły" userId="d0ada19780ca3af8" providerId="LiveId" clId="{8951C9A9-8A45-49EA-B42A-373008D818C9}" dt="2020-02-27T19:33:26.287" v="117"/>
          <ac:picMkLst>
            <pc:docMk/>
            <pc:sldMk cId="1106063586" sldId="379"/>
            <ac:picMk id="10" creationId="{5B4A81C8-872A-4D2C-8D32-828A438C1800}"/>
          </ac:picMkLst>
        </pc:picChg>
      </pc:sldChg>
      <pc:sldChg chg="addSp delSp">
        <pc:chgData name="Robert Podsiadły" userId="d0ada19780ca3af8" providerId="LiveId" clId="{8951C9A9-8A45-49EA-B42A-373008D818C9}" dt="2020-02-27T19:27:58.287" v="85"/>
        <pc:sldMkLst>
          <pc:docMk/>
          <pc:sldMk cId="3980279474" sldId="380"/>
        </pc:sldMkLst>
        <pc:picChg chg="del">
          <ac:chgData name="Robert Podsiadły" userId="d0ada19780ca3af8" providerId="LiveId" clId="{8951C9A9-8A45-49EA-B42A-373008D818C9}" dt="2020-02-27T19:09:21.302" v="11" actId="478"/>
          <ac:picMkLst>
            <pc:docMk/>
            <pc:sldMk cId="3980279474" sldId="380"/>
            <ac:picMk id="7" creationId="{71754652-10AB-4E60-AA97-70384F6C6112}"/>
          </ac:picMkLst>
        </pc:picChg>
        <pc:picChg chg="add">
          <ac:chgData name="Robert Podsiadły" userId="d0ada19780ca3af8" providerId="LiveId" clId="{8951C9A9-8A45-49EA-B42A-373008D818C9}" dt="2020-02-27T19:24:07.485" v="52"/>
          <ac:picMkLst>
            <pc:docMk/>
            <pc:sldMk cId="3980279474" sldId="380"/>
            <ac:picMk id="8" creationId="{F12CCC17-290C-4596-A512-06799571722B}"/>
          </ac:picMkLst>
        </pc:picChg>
        <pc:picChg chg="add">
          <ac:chgData name="Robert Podsiadły" userId="d0ada19780ca3af8" providerId="LiveId" clId="{8951C9A9-8A45-49EA-B42A-373008D818C9}" dt="2020-02-27T19:27:58.287" v="85"/>
          <ac:picMkLst>
            <pc:docMk/>
            <pc:sldMk cId="3980279474" sldId="380"/>
            <ac:picMk id="10" creationId="{F2528179-A3BD-43A9-B76B-EE023BCE4188}"/>
          </ac:picMkLst>
        </pc:picChg>
        <pc:picChg chg="add">
          <ac:chgData name="Robert Podsiadły" userId="d0ada19780ca3af8" providerId="LiveId" clId="{8951C9A9-8A45-49EA-B42A-373008D818C9}" dt="2020-02-27T19:27:58.287" v="85"/>
          <ac:picMkLst>
            <pc:docMk/>
            <pc:sldMk cId="3980279474" sldId="380"/>
            <ac:picMk id="11" creationId="{CE7FB664-3634-4853-916B-6274D1447B9C}"/>
          </ac:picMkLst>
        </pc:picChg>
      </pc:sldChg>
      <pc:sldChg chg="addSp delSp modSp">
        <pc:chgData name="Robert Podsiadły" userId="d0ada19780ca3af8" providerId="LiveId" clId="{8951C9A9-8A45-49EA-B42A-373008D818C9}" dt="2020-02-27T19:32:23.401" v="106"/>
        <pc:sldMkLst>
          <pc:docMk/>
          <pc:sldMk cId="337299962" sldId="381"/>
        </pc:sldMkLst>
        <pc:picChg chg="add">
          <ac:chgData name="Robert Podsiadły" userId="d0ada19780ca3af8" providerId="LiveId" clId="{8951C9A9-8A45-49EA-B42A-373008D818C9}" dt="2020-02-27T19:25:28.525" v="71"/>
          <ac:picMkLst>
            <pc:docMk/>
            <pc:sldMk cId="337299962" sldId="381"/>
            <ac:picMk id="8" creationId="{DCA898A7-2C30-4AA8-8E86-9CBD778E3BC7}"/>
          </ac:picMkLst>
        </pc:picChg>
        <pc:picChg chg="del mod">
          <ac:chgData name="Robert Podsiadły" userId="d0ada19780ca3af8" providerId="LiveId" clId="{8951C9A9-8A45-49EA-B42A-373008D818C9}" dt="2020-02-27T19:15:21.916" v="31" actId="478"/>
          <ac:picMkLst>
            <pc:docMk/>
            <pc:sldMk cId="337299962" sldId="381"/>
            <ac:picMk id="9" creationId="{1D018347-8A61-442E-B1C5-F452EC9C4150}"/>
          </ac:picMkLst>
        </pc:picChg>
        <pc:picChg chg="add">
          <ac:chgData name="Robert Podsiadły" userId="d0ada19780ca3af8" providerId="LiveId" clId="{8951C9A9-8A45-49EA-B42A-373008D818C9}" dt="2020-02-27T19:32:23.401" v="106"/>
          <ac:picMkLst>
            <pc:docMk/>
            <pc:sldMk cId="337299962" sldId="381"/>
            <ac:picMk id="10" creationId="{6387E021-44D7-4BD6-A76A-E6205BB0D373}"/>
          </ac:picMkLst>
        </pc:picChg>
        <pc:picChg chg="add">
          <ac:chgData name="Robert Podsiadły" userId="d0ada19780ca3af8" providerId="LiveId" clId="{8951C9A9-8A45-49EA-B42A-373008D818C9}" dt="2020-02-27T19:32:23.401" v="106"/>
          <ac:picMkLst>
            <pc:docMk/>
            <pc:sldMk cId="337299962" sldId="381"/>
            <ac:picMk id="11" creationId="{2B0304B2-D615-4060-9209-3691EB467AA1}"/>
          </ac:picMkLst>
        </pc:picChg>
      </pc:sldChg>
      <pc:sldChg chg="addSp delSp">
        <pc:chgData name="Robert Podsiadły" userId="d0ada19780ca3af8" providerId="LiveId" clId="{8951C9A9-8A45-49EA-B42A-373008D818C9}" dt="2020-02-27T19:32:50.107" v="112"/>
        <pc:sldMkLst>
          <pc:docMk/>
          <pc:sldMk cId="3908265812" sldId="382"/>
        </pc:sldMkLst>
        <pc:picChg chg="del">
          <ac:chgData name="Robert Podsiadły" userId="d0ada19780ca3af8" providerId="LiveId" clId="{8951C9A9-8A45-49EA-B42A-373008D818C9}" dt="2020-02-27T19:16:48.213" v="39" actId="478"/>
          <ac:picMkLst>
            <pc:docMk/>
            <pc:sldMk cId="3908265812" sldId="382"/>
            <ac:picMk id="9" creationId="{CDD41F9E-0769-416F-83AD-615A52611744}"/>
          </ac:picMkLst>
        </pc:picChg>
        <pc:picChg chg="add">
          <ac:chgData name="Robert Podsiadły" userId="d0ada19780ca3af8" providerId="LiveId" clId="{8951C9A9-8A45-49EA-B42A-373008D818C9}" dt="2020-02-27T19:25:56.146" v="78"/>
          <ac:picMkLst>
            <pc:docMk/>
            <pc:sldMk cId="3908265812" sldId="382"/>
            <ac:picMk id="12" creationId="{0BC42259-8027-4819-AD36-0AEDB5A1E376}"/>
          </ac:picMkLst>
        </pc:picChg>
        <pc:picChg chg="add">
          <ac:chgData name="Robert Podsiadły" userId="d0ada19780ca3af8" providerId="LiveId" clId="{8951C9A9-8A45-49EA-B42A-373008D818C9}" dt="2020-02-27T19:32:50.107" v="112"/>
          <ac:picMkLst>
            <pc:docMk/>
            <pc:sldMk cId="3908265812" sldId="382"/>
            <ac:picMk id="13" creationId="{0975D607-202E-48BB-A670-A9AE425845B7}"/>
          </ac:picMkLst>
        </pc:picChg>
        <pc:picChg chg="add">
          <ac:chgData name="Robert Podsiadły" userId="d0ada19780ca3af8" providerId="LiveId" clId="{8951C9A9-8A45-49EA-B42A-373008D818C9}" dt="2020-02-27T19:32:50.107" v="112"/>
          <ac:picMkLst>
            <pc:docMk/>
            <pc:sldMk cId="3908265812" sldId="382"/>
            <ac:picMk id="14" creationId="{2A3D4914-B67B-49CB-AE19-74391742FD05}"/>
          </ac:picMkLst>
        </pc:picChg>
      </pc:sldChg>
      <pc:sldChg chg="addSp delSp">
        <pc:chgData name="Robert Podsiadły" userId="d0ada19780ca3af8" providerId="LiveId" clId="{8951C9A9-8A45-49EA-B42A-373008D818C9}" dt="2020-02-27T19:32:40.939" v="110"/>
        <pc:sldMkLst>
          <pc:docMk/>
          <pc:sldMk cId="4271540453" sldId="383"/>
        </pc:sldMkLst>
        <pc:picChg chg="del">
          <ac:chgData name="Robert Podsiadły" userId="d0ada19780ca3af8" providerId="LiveId" clId="{8951C9A9-8A45-49EA-B42A-373008D818C9}" dt="2020-02-27T19:16:39.279" v="36" actId="478"/>
          <ac:picMkLst>
            <pc:docMk/>
            <pc:sldMk cId="4271540453" sldId="383"/>
            <ac:picMk id="7" creationId="{60168356-0734-4754-ACA9-95B0C2BF5EC0}"/>
          </ac:picMkLst>
        </pc:picChg>
        <pc:picChg chg="add">
          <ac:chgData name="Robert Podsiadły" userId="d0ada19780ca3af8" providerId="LiveId" clId="{8951C9A9-8A45-49EA-B42A-373008D818C9}" dt="2020-02-27T19:25:43.443" v="75"/>
          <ac:picMkLst>
            <pc:docMk/>
            <pc:sldMk cId="4271540453" sldId="383"/>
            <ac:picMk id="8" creationId="{E50B473B-3694-4065-A3EE-C4F028999AB4}"/>
          </ac:picMkLst>
        </pc:picChg>
        <pc:picChg chg="add">
          <ac:chgData name="Robert Podsiadły" userId="d0ada19780ca3af8" providerId="LiveId" clId="{8951C9A9-8A45-49EA-B42A-373008D818C9}" dt="2020-02-27T19:32:40.939" v="110"/>
          <ac:picMkLst>
            <pc:docMk/>
            <pc:sldMk cId="4271540453" sldId="383"/>
            <ac:picMk id="9" creationId="{7C1FE095-853E-43A9-BA71-0EB352578643}"/>
          </ac:picMkLst>
        </pc:picChg>
        <pc:picChg chg="add">
          <ac:chgData name="Robert Podsiadły" userId="d0ada19780ca3af8" providerId="LiveId" clId="{8951C9A9-8A45-49EA-B42A-373008D818C9}" dt="2020-02-27T19:32:40.939" v="110"/>
          <ac:picMkLst>
            <pc:docMk/>
            <pc:sldMk cId="4271540453" sldId="383"/>
            <ac:picMk id="10" creationId="{B3D09B86-A7DF-4A54-B4AA-EA44D298B19C}"/>
          </ac:picMkLst>
        </pc:picChg>
      </pc:sldChg>
      <pc:sldChg chg="addSp delSp">
        <pc:chgData name="Robert Podsiadły" userId="d0ada19780ca3af8" providerId="LiveId" clId="{8951C9A9-8A45-49EA-B42A-373008D818C9}" dt="2020-02-27T19:32:37.462" v="109"/>
        <pc:sldMkLst>
          <pc:docMk/>
          <pc:sldMk cId="3327139312" sldId="384"/>
        </pc:sldMkLst>
        <pc:picChg chg="del">
          <ac:chgData name="Robert Podsiadły" userId="d0ada19780ca3af8" providerId="LiveId" clId="{8951C9A9-8A45-49EA-B42A-373008D818C9}" dt="2020-02-27T19:16:36.441" v="35" actId="478"/>
          <ac:picMkLst>
            <pc:docMk/>
            <pc:sldMk cId="3327139312" sldId="384"/>
            <ac:picMk id="9" creationId="{D039F7CB-8EC1-4B06-931B-72F8B37A7E1E}"/>
          </ac:picMkLst>
        </pc:picChg>
        <pc:picChg chg="add">
          <ac:chgData name="Robert Podsiadły" userId="d0ada19780ca3af8" providerId="LiveId" clId="{8951C9A9-8A45-49EA-B42A-373008D818C9}" dt="2020-02-27T19:25:39.180" v="74"/>
          <ac:picMkLst>
            <pc:docMk/>
            <pc:sldMk cId="3327139312" sldId="384"/>
            <ac:picMk id="11" creationId="{DC45D9B8-B9F0-4C0A-831B-EB88EC656A8F}"/>
          </ac:picMkLst>
        </pc:picChg>
        <pc:picChg chg="add">
          <ac:chgData name="Robert Podsiadły" userId="d0ada19780ca3af8" providerId="LiveId" clId="{8951C9A9-8A45-49EA-B42A-373008D818C9}" dt="2020-02-27T19:32:37.462" v="109"/>
          <ac:picMkLst>
            <pc:docMk/>
            <pc:sldMk cId="3327139312" sldId="384"/>
            <ac:picMk id="12" creationId="{C09EF806-4928-40A8-A286-3638282767CD}"/>
          </ac:picMkLst>
        </pc:picChg>
        <pc:picChg chg="add">
          <ac:chgData name="Robert Podsiadły" userId="d0ada19780ca3af8" providerId="LiveId" clId="{8951C9A9-8A45-49EA-B42A-373008D818C9}" dt="2020-02-27T19:32:37.462" v="109"/>
          <ac:picMkLst>
            <pc:docMk/>
            <pc:sldMk cId="3327139312" sldId="384"/>
            <ac:picMk id="13" creationId="{612E57F6-1403-4768-8DFD-CC33188E854D}"/>
          </ac:picMkLst>
        </pc:picChg>
      </pc:sldChg>
      <pc:sldChg chg="addSp delSp">
        <pc:chgData name="Robert Podsiadły" userId="d0ada19780ca3af8" providerId="LiveId" clId="{8951C9A9-8A45-49EA-B42A-373008D818C9}" dt="2020-02-27T19:32:44.587" v="111"/>
        <pc:sldMkLst>
          <pc:docMk/>
          <pc:sldMk cId="2697552674" sldId="385"/>
        </pc:sldMkLst>
        <pc:picChg chg="del">
          <ac:chgData name="Robert Podsiadły" userId="d0ada19780ca3af8" providerId="LiveId" clId="{8951C9A9-8A45-49EA-B42A-373008D818C9}" dt="2020-02-27T19:16:42.190" v="37" actId="478"/>
          <ac:picMkLst>
            <pc:docMk/>
            <pc:sldMk cId="2697552674" sldId="385"/>
            <ac:picMk id="7" creationId="{60168356-0734-4754-ACA9-95B0C2BF5EC0}"/>
          </ac:picMkLst>
        </pc:picChg>
        <pc:picChg chg="add">
          <ac:chgData name="Robert Podsiadły" userId="d0ada19780ca3af8" providerId="LiveId" clId="{8951C9A9-8A45-49EA-B42A-373008D818C9}" dt="2020-02-27T19:25:47.715" v="76"/>
          <ac:picMkLst>
            <pc:docMk/>
            <pc:sldMk cId="2697552674" sldId="385"/>
            <ac:picMk id="9" creationId="{B36E3E4F-54EF-4389-9770-0BE9F5913408}"/>
          </ac:picMkLst>
        </pc:picChg>
        <pc:picChg chg="add">
          <ac:chgData name="Robert Podsiadły" userId="d0ada19780ca3af8" providerId="LiveId" clId="{8951C9A9-8A45-49EA-B42A-373008D818C9}" dt="2020-02-27T19:32:44.587" v="111"/>
          <ac:picMkLst>
            <pc:docMk/>
            <pc:sldMk cId="2697552674" sldId="385"/>
            <ac:picMk id="11" creationId="{6EDF7A7B-BED5-4EC3-95F6-701474ECB1E6}"/>
          </ac:picMkLst>
        </pc:picChg>
        <pc:picChg chg="add">
          <ac:chgData name="Robert Podsiadły" userId="d0ada19780ca3af8" providerId="LiveId" clId="{8951C9A9-8A45-49EA-B42A-373008D818C9}" dt="2020-02-27T19:32:44.587" v="111"/>
          <ac:picMkLst>
            <pc:docMk/>
            <pc:sldMk cId="2697552674" sldId="385"/>
            <ac:picMk id="12" creationId="{B13D83C8-B6D6-43A2-AC95-D0F44063F287}"/>
          </ac:picMkLst>
        </pc:picChg>
      </pc:sldChg>
    </pc:docChg>
  </pc:docChgLst>
  <pc:docChgLst>
    <pc:chgData name="Robert Podsiadły" userId="d0ada19780ca3af8" providerId="LiveId" clId="{A2CECE53-F918-42F6-B953-C187B8E028A1}"/>
    <pc:docChg chg="undo custSel addSld delSld modSld sldOrd">
      <pc:chgData name="Robert Podsiadły" userId="d0ada19780ca3af8" providerId="LiveId" clId="{A2CECE53-F918-42F6-B953-C187B8E028A1}" dt="2020-02-28T15:56:40.206" v="1983" actId="20577"/>
      <pc:docMkLst>
        <pc:docMk/>
      </pc:docMkLst>
      <pc:sldChg chg="addSp delSp modSp">
        <pc:chgData name="Robert Podsiadły" userId="d0ada19780ca3af8" providerId="LiveId" clId="{A2CECE53-F918-42F6-B953-C187B8E028A1}" dt="2020-02-28T12:31:52.723" v="1237" actId="478"/>
        <pc:sldMkLst>
          <pc:docMk/>
          <pc:sldMk cId="2919551675" sldId="256"/>
        </pc:sldMkLst>
        <pc:picChg chg="del">
          <ac:chgData name="Robert Podsiadły" userId="d0ada19780ca3af8" providerId="LiveId" clId="{A2CECE53-F918-42F6-B953-C187B8E028A1}" dt="2020-02-27T12:39:10.878" v="1152" actId="478"/>
          <ac:picMkLst>
            <pc:docMk/>
            <pc:sldMk cId="2919551675" sldId="256"/>
            <ac:picMk id="4" creationId="{AE88F629-51D2-4F26-9DA7-EB4A9F277B74}"/>
          </ac:picMkLst>
        </pc:picChg>
        <pc:picChg chg="add mod">
          <ac:chgData name="Robert Podsiadły" userId="d0ada19780ca3af8" providerId="LiveId" clId="{A2CECE53-F918-42F6-B953-C187B8E028A1}" dt="2020-02-28T12:31:10.389" v="1235" actId="1076"/>
          <ac:picMkLst>
            <pc:docMk/>
            <pc:sldMk cId="2919551675" sldId="256"/>
            <ac:picMk id="4" creationId="{E7B6E867-520E-4A4C-9D76-33527F219F5D}"/>
          </ac:picMkLst>
        </pc:picChg>
        <pc:picChg chg="del">
          <ac:chgData name="Robert Podsiadły" userId="d0ada19780ca3af8" providerId="LiveId" clId="{A2CECE53-F918-42F6-B953-C187B8E028A1}" dt="2020-02-27T12:46:43.066" v="1210" actId="478"/>
          <ac:picMkLst>
            <pc:docMk/>
            <pc:sldMk cId="2919551675" sldId="256"/>
            <ac:picMk id="7" creationId="{9E614301-AD92-4A89-84A3-A4C34E3D69CC}"/>
          </ac:picMkLst>
        </pc:picChg>
        <pc:picChg chg="add del mod">
          <ac:chgData name="Robert Podsiadły" userId="d0ada19780ca3af8" providerId="LiveId" clId="{A2CECE53-F918-42F6-B953-C187B8E028A1}" dt="2020-02-28T12:31:52.723" v="1237" actId="478"/>
          <ac:picMkLst>
            <pc:docMk/>
            <pc:sldMk cId="2919551675" sldId="256"/>
            <ac:picMk id="8" creationId="{3D268790-F385-4F09-B501-B10CB3593FAB}"/>
          </ac:picMkLst>
        </pc:picChg>
        <pc:picChg chg="add">
          <ac:chgData name="Robert Podsiadły" userId="d0ada19780ca3af8" providerId="LiveId" clId="{A2CECE53-F918-42F6-B953-C187B8E028A1}" dt="2020-02-27T12:42:32.583" v="1193"/>
          <ac:picMkLst>
            <pc:docMk/>
            <pc:sldMk cId="2919551675" sldId="256"/>
            <ac:picMk id="9" creationId="{31AD8F24-19B2-457F-8D28-1E18E03C48FB}"/>
          </ac:picMkLst>
        </pc:picChg>
      </pc:sldChg>
      <pc:sldChg chg="addSp delSp">
        <pc:chgData name="Robert Podsiadły" userId="d0ada19780ca3af8" providerId="LiveId" clId="{A2CECE53-F918-42F6-B953-C187B8E028A1}" dt="2020-02-28T12:32:47.604" v="1243"/>
        <pc:sldMkLst>
          <pc:docMk/>
          <pc:sldMk cId="3034006281" sldId="258"/>
        </pc:sldMkLst>
        <pc:picChg chg="del">
          <ac:chgData name="Robert Podsiadły" userId="d0ada19780ca3af8" providerId="LiveId" clId="{A2CECE53-F918-42F6-B953-C187B8E028A1}" dt="2020-02-27T12:43:19.145" v="1200" actId="478"/>
          <ac:picMkLst>
            <pc:docMk/>
            <pc:sldMk cId="3034006281" sldId="258"/>
            <ac:picMk id="7" creationId="{29C65C71-5689-4385-95AC-759431B36BDA}"/>
          </ac:picMkLst>
        </pc:picChg>
        <pc:picChg chg="del">
          <ac:chgData name="Robert Podsiadły" userId="d0ada19780ca3af8" providerId="LiveId" clId="{A2CECE53-F918-42F6-B953-C187B8E028A1}" dt="2020-02-27T12:39:16.462" v="1154" actId="478"/>
          <ac:picMkLst>
            <pc:docMk/>
            <pc:sldMk cId="3034006281" sldId="258"/>
            <ac:picMk id="8" creationId="{931C5379-1AF8-4A8E-A35B-8AB2B61A9991}"/>
          </ac:picMkLst>
        </pc:picChg>
        <pc:picChg chg="add del">
          <ac:chgData name="Robert Podsiadły" userId="d0ada19780ca3af8" providerId="LiveId" clId="{A2CECE53-F918-42F6-B953-C187B8E028A1}" dt="2020-02-28T12:32:46.536" v="1242" actId="478"/>
          <ac:picMkLst>
            <pc:docMk/>
            <pc:sldMk cId="3034006281" sldId="258"/>
            <ac:picMk id="10" creationId="{F12A7B00-BF01-43DE-9AD7-B58D30E9A0C1}"/>
          </ac:picMkLst>
        </pc:picChg>
        <pc:picChg chg="add">
          <ac:chgData name="Robert Podsiadły" userId="d0ada19780ca3af8" providerId="LiveId" clId="{A2CECE53-F918-42F6-B953-C187B8E028A1}" dt="2020-02-27T12:42:41.612" v="1195"/>
          <ac:picMkLst>
            <pc:docMk/>
            <pc:sldMk cId="3034006281" sldId="258"/>
            <ac:picMk id="11" creationId="{FA17BB7B-C632-4F25-98CD-88B07CBF91C3}"/>
          </ac:picMkLst>
        </pc:picChg>
        <pc:picChg chg="add">
          <ac:chgData name="Robert Podsiadły" userId="d0ada19780ca3af8" providerId="LiveId" clId="{A2CECE53-F918-42F6-B953-C187B8E028A1}" dt="2020-02-27T12:44:12.545" v="1203"/>
          <ac:picMkLst>
            <pc:docMk/>
            <pc:sldMk cId="3034006281" sldId="258"/>
            <ac:picMk id="12" creationId="{8E4AD7A8-1CF9-4015-9B3A-7278A3A97622}"/>
          </ac:picMkLst>
        </pc:picChg>
        <pc:picChg chg="add">
          <ac:chgData name="Robert Podsiadły" userId="d0ada19780ca3af8" providerId="LiveId" clId="{A2CECE53-F918-42F6-B953-C187B8E028A1}" dt="2020-02-28T12:32:47.604" v="1243"/>
          <ac:picMkLst>
            <pc:docMk/>
            <pc:sldMk cId="3034006281" sldId="258"/>
            <ac:picMk id="13" creationId="{521336CB-5DF5-4747-B1ED-66118487B808}"/>
          </ac:picMkLst>
        </pc:picChg>
      </pc:sldChg>
      <pc:sldChg chg="addSp delSp modSp">
        <pc:chgData name="Robert Podsiadły" userId="d0ada19780ca3af8" providerId="LiveId" clId="{A2CECE53-F918-42F6-B953-C187B8E028A1}" dt="2020-02-28T13:39:06.400" v="1375" actId="20577"/>
        <pc:sldMkLst>
          <pc:docMk/>
          <pc:sldMk cId="33044995" sldId="260"/>
        </pc:sldMkLst>
        <pc:spChg chg="mod">
          <ac:chgData name="Robert Podsiadły" userId="d0ada19780ca3af8" providerId="LiveId" clId="{A2CECE53-F918-42F6-B953-C187B8E028A1}" dt="2020-02-28T13:39:06.400" v="1375" actId="20577"/>
          <ac:spMkLst>
            <pc:docMk/>
            <pc:sldMk cId="33044995" sldId="260"/>
            <ac:spMk id="11" creationId="{E15155A1-EBB3-4057-8FA5-0B2D2012D57B}"/>
          </ac:spMkLst>
        </pc:spChg>
        <pc:picChg chg="del">
          <ac:chgData name="Robert Podsiadły" userId="d0ada19780ca3af8" providerId="LiveId" clId="{A2CECE53-F918-42F6-B953-C187B8E028A1}" dt="2020-02-27T12:39:25.037" v="1157" actId="478"/>
          <ac:picMkLst>
            <pc:docMk/>
            <pc:sldMk cId="33044995" sldId="260"/>
            <ac:picMk id="8" creationId="{A79019DA-4FF9-4229-9837-79DDB8898FA3}"/>
          </ac:picMkLst>
        </pc:picChg>
        <pc:picChg chg="add del">
          <ac:chgData name="Robert Podsiadły" userId="d0ada19780ca3af8" providerId="LiveId" clId="{A2CECE53-F918-42F6-B953-C187B8E028A1}" dt="2020-02-28T12:33:22.418" v="1248" actId="478"/>
          <ac:picMkLst>
            <pc:docMk/>
            <pc:sldMk cId="33044995" sldId="260"/>
            <ac:picMk id="10" creationId="{58274EAB-3AB5-4736-8C4C-647F1F4B226C}"/>
          </ac:picMkLst>
        </pc:picChg>
        <pc:picChg chg="add">
          <ac:chgData name="Robert Podsiadły" userId="d0ada19780ca3af8" providerId="LiveId" clId="{A2CECE53-F918-42F6-B953-C187B8E028A1}" dt="2020-02-27T12:44:51.357" v="1209"/>
          <ac:picMkLst>
            <pc:docMk/>
            <pc:sldMk cId="33044995" sldId="260"/>
            <ac:picMk id="12" creationId="{73DFA507-DE1C-4853-AE63-60EF63687D2E}"/>
          </ac:picMkLst>
        </pc:picChg>
        <pc:picChg chg="add">
          <ac:chgData name="Robert Podsiadły" userId="d0ada19780ca3af8" providerId="LiveId" clId="{A2CECE53-F918-42F6-B953-C187B8E028A1}" dt="2020-02-28T12:33:23.546" v="1249"/>
          <ac:picMkLst>
            <pc:docMk/>
            <pc:sldMk cId="33044995" sldId="260"/>
            <ac:picMk id="14" creationId="{B92F5C73-5AB6-44FD-8E62-79D9E8FCAF86}"/>
          </ac:picMkLst>
        </pc:picChg>
      </pc:sldChg>
      <pc:sldChg chg="addSp delSp">
        <pc:chgData name="Robert Podsiadły" userId="d0ada19780ca3af8" providerId="LiveId" clId="{A2CECE53-F918-42F6-B953-C187B8E028A1}" dt="2020-02-28T12:35:48.416" v="1276"/>
        <pc:sldMkLst>
          <pc:docMk/>
          <pc:sldMk cId="1104539950" sldId="261"/>
        </pc:sldMkLst>
        <pc:picChg chg="del">
          <ac:chgData name="Robert Podsiadły" userId="d0ada19780ca3af8" providerId="LiveId" clId="{A2CECE53-F918-42F6-B953-C187B8E028A1}" dt="2020-02-27T12:40:07.161" v="1170" actId="478"/>
          <ac:picMkLst>
            <pc:docMk/>
            <pc:sldMk cId="1104539950" sldId="261"/>
            <ac:picMk id="8" creationId="{149ADF42-9257-45E3-BD52-4FECA470C554}"/>
          </ac:picMkLst>
        </pc:picChg>
        <pc:picChg chg="del">
          <ac:chgData name="Robert Podsiadły" userId="d0ada19780ca3af8" providerId="LiveId" clId="{A2CECE53-F918-42F6-B953-C187B8E028A1}" dt="2020-02-28T12:35:47.356" v="1275" actId="478"/>
          <ac:picMkLst>
            <pc:docMk/>
            <pc:sldMk cId="1104539950" sldId="261"/>
            <ac:picMk id="9" creationId="{82A46C6E-2CF8-4B2B-9077-C619407B3428}"/>
          </ac:picMkLst>
        </pc:picChg>
        <pc:picChg chg="add">
          <ac:chgData name="Robert Podsiadły" userId="d0ada19780ca3af8" providerId="LiveId" clId="{A2CECE53-F918-42F6-B953-C187B8E028A1}" dt="2020-02-28T12:35:48.416" v="1276"/>
          <ac:picMkLst>
            <pc:docMk/>
            <pc:sldMk cId="1104539950" sldId="261"/>
            <ac:picMk id="11" creationId="{86E8BDEB-7F84-4B09-9345-CF2C0974E570}"/>
          </ac:picMkLst>
        </pc:picChg>
      </pc:sldChg>
      <pc:sldChg chg="addSp delSp modSp">
        <pc:chgData name="Robert Podsiadły" userId="d0ada19780ca3af8" providerId="LiveId" clId="{A2CECE53-F918-42F6-B953-C187B8E028A1}" dt="2020-02-28T15:50:48.133" v="1927" actId="20577"/>
        <pc:sldMkLst>
          <pc:docMk/>
          <pc:sldMk cId="731376476" sldId="262"/>
        </pc:sldMkLst>
        <pc:spChg chg="mod">
          <ac:chgData name="Robert Podsiadły" userId="d0ada19780ca3af8" providerId="LiveId" clId="{A2CECE53-F918-42F6-B953-C187B8E028A1}" dt="2020-02-28T15:50:48.133" v="1927" actId="20577"/>
          <ac:spMkLst>
            <pc:docMk/>
            <pc:sldMk cId="731376476" sldId="262"/>
            <ac:spMk id="3" creationId="{56080F00-ACC6-45E3-9AA2-419E6F242524}"/>
          </ac:spMkLst>
        </pc:spChg>
        <pc:picChg chg="del">
          <ac:chgData name="Robert Podsiadły" userId="d0ada19780ca3af8" providerId="LiveId" clId="{A2CECE53-F918-42F6-B953-C187B8E028A1}" dt="2020-02-27T12:39:38" v="1161" actId="478"/>
          <ac:picMkLst>
            <pc:docMk/>
            <pc:sldMk cId="731376476" sldId="262"/>
            <ac:picMk id="8" creationId="{53122EB7-11C2-46B4-ABC2-964986112AB8}"/>
          </ac:picMkLst>
        </pc:picChg>
        <pc:picChg chg="del">
          <ac:chgData name="Robert Podsiadły" userId="d0ada19780ca3af8" providerId="LiveId" clId="{A2CECE53-F918-42F6-B953-C187B8E028A1}" dt="2020-02-28T12:34:04.222" v="1252" actId="478"/>
          <ac:picMkLst>
            <pc:docMk/>
            <pc:sldMk cId="731376476" sldId="262"/>
            <ac:picMk id="9" creationId="{CDD13AB2-7623-4B8A-9B44-85281DB1BA2B}"/>
          </ac:picMkLst>
        </pc:picChg>
        <pc:picChg chg="add">
          <ac:chgData name="Robert Podsiadły" userId="d0ada19780ca3af8" providerId="LiveId" clId="{A2CECE53-F918-42F6-B953-C187B8E028A1}" dt="2020-02-28T12:34:07.607" v="1253"/>
          <ac:picMkLst>
            <pc:docMk/>
            <pc:sldMk cId="731376476" sldId="262"/>
            <ac:picMk id="11" creationId="{D3B61BDA-3928-44F2-B43C-8FC75E65E4F2}"/>
          </ac:picMkLst>
        </pc:picChg>
      </pc:sldChg>
      <pc:sldChg chg="addSp delSp modSp">
        <pc:chgData name="Robert Podsiadły" userId="d0ada19780ca3af8" providerId="LiveId" clId="{A2CECE53-F918-42F6-B953-C187B8E028A1}" dt="2020-02-28T15:47:47.669" v="1924" actId="20577"/>
        <pc:sldMkLst>
          <pc:docMk/>
          <pc:sldMk cId="4015332825" sldId="263"/>
        </pc:sldMkLst>
        <pc:spChg chg="mod">
          <ac:chgData name="Robert Podsiadły" userId="d0ada19780ca3af8" providerId="LiveId" clId="{A2CECE53-F918-42F6-B953-C187B8E028A1}" dt="2020-02-28T15:47:47.669" v="1924" actId="20577"/>
          <ac:spMkLst>
            <pc:docMk/>
            <pc:sldMk cId="4015332825" sldId="263"/>
            <ac:spMk id="3" creationId="{56080F00-ACC6-45E3-9AA2-419E6F242524}"/>
          </ac:spMkLst>
        </pc:spChg>
        <pc:picChg chg="del">
          <ac:chgData name="Robert Podsiadły" userId="d0ada19780ca3af8" providerId="LiveId" clId="{A2CECE53-F918-42F6-B953-C187B8E028A1}" dt="2020-02-27T12:39:43.331" v="1162" actId="478"/>
          <ac:picMkLst>
            <pc:docMk/>
            <pc:sldMk cId="4015332825" sldId="263"/>
            <ac:picMk id="8" creationId="{721E111F-277B-443B-81E9-13BC53C8767C}"/>
          </ac:picMkLst>
        </pc:picChg>
        <pc:picChg chg="del">
          <ac:chgData name="Robert Podsiadły" userId="d0ada19780ca3af8" providerId="LiveId" clId="{A2CECE53-F918-42F6-B953-C187B8E028A1}" dt="2020-02-28T12:34:40.935" v="1259" actId="478"/>
          <ac:picMkLst>
            <pc:docMk/>
            <pc:sldMk cId="4015332825" sldId="263"/>
            <ac:picMk id="9" creationId="{5AEF0BBE-9161-433C-946F-E56672461704}"/>
          </ac:picMkLst>
        </pc:picChg>
        <pc:picChg chg="add">
          <ac:chgData name="Robert Podsiadły" userId="d0ada19780ca3af8" providerId="LiveId" clId="{A2CECE53-F918-42F6-B953-C187B8E028A1}" dt="2020-02-28T12:34:42.507" v="1260"/>
          <ac:picMkLst>
            <pc:docMk/>
            <pc:sldMk cId="4015332825" sldId="263"/>
            <ac:picMk id="11" creationId="{85EE9F72-1EF9-4016-BCD0-B365932CAAAF}"/>
          </ac:picMkLst>
        </pc:picChg>
      </pc:sldChg>
      <pc:sldChg chg="addSp delSp modSp">
        <pc:chgData name="Robert Podsiadły" userId="d0ada19780ca3af8" providerId="LiveId" clId="{A2CECE53-F918-42F6-B953-C187B8E028A1}" dt="2020-02-28T15:49:57.685" v="1926" actId="20577"/>
        <pc:sldMkLst>
          <pc:docMk/>
          <pc:sldMk cId="862606559" sldId="264"/>
        </pc:sldMkLst>
        <pc:spChg chg="mod">
          <ac:chgData name="Robert Podsiadły" userId="d0ada19780ca3af8" providerId="LiveId" clId="{A2CECE53-F918-42F6-B953-C187B8E028A1}" dt="2020-02-28T15:49:57.685" v="1926" actId="20577"/>
          <ac:spMkLst>
            <pc:docMk/>
            <pc:sldMk cId="862606559" sldId="264"/>
            <ac:spMk id="7" creationId="{31FBF9BE-B211-4244-B0F8-52F7257BB6F6}"/>
          </ac:spMkLst>
        </pc:spChg>
        <pc:picChg chg="add mod">
          <ac:chgData name="Robert Podsiadły" userId="d0ada19780ca3af8" providerId="LiveId" clId="{A2CECE53-F918-42F6-B953-C187B8E028A1}" dt="2020-02-28T12:32:25.014" v="1241" actId="14100"/>
          <ac:picMkLst>
            <pc:docMk/>
            <pc:sldMk cId="862606559" sldId="264"/>
            <ac:picMk id="3" creationId="{36301930-8A07-4937-8779-241835EC5042}"/>
          </ac:picMkLst>
        </pc:picChg>
        <pc:picChg chg="del">
          <ac:chgData name="Robert Podsiadły" userId="d0ada19780ca3af8" providerId="LiveId" clId="{A2CECE53-F918-42F6-B953-C187B8E028A1}" dt="2020-02-27T12:43:14.187" v="1199" actId="478"/>
          <ac:picMkLst>
            <pc:docMk/>
            <pc:sldMk cId="862606559" sldId="264"/>
            <ac:picMk id="8" creationId="{44B03EA1-EA5D-451C-A9E0-83F04D60EDD0}"/>
          </ac:picMkLst>
        </pc:picChg>
        <pc:picChg chg="del">
          <ac:chgData name="Robert Podsiadły" userId="d0ada19780ca3af8" providerId="LiveId" clId="{A2CECE53-F918-42F6-B953-C187B8E028A1}" dt="2020-02-27T12:39:14.048" v="1153" actId="478"/>
          <ac:picMkLst>
            <pc:docMk/>
            <pc:sldMk cId="862606559" sldId="264"/>
            <ac:picMk id="11" creationId="{3A296F76-5BE5-44B1-BE5D-ECCCDACB564B}"/>
          </ac:picMkLst>
        </pc:picChg>
        <pc:picChg chg="add del">
          <ac:chgData name="Robert Podsiadły" userId="d0ada19780ca3af8" providerId="LiveId" clId="{A2CECE53-F918-42F6-B953-C187B8E028A1}" dt="2020-02-28T12:32:01.293" v="1238" actId="478"/>
          <ac:picMkLst>
            <pc:docMk/>
            <pc:sldMk cId="862606559" sldId="264"/>
            <ac:picMk id="12" creationId="{38477DE7-2996-4C04-BF77-0C9E9B8BF0E3}"/>
          </ac:picMkLst>
        </pc:picChg>
        <pc:picChg chg="add">
          <ac:chgData name="Robert Podsiadły" userId="d0ada19780ca3af8" providerId="LiveId" clId="{A2CECE53-F918-42F6-B953-C187B8E028A1}" dt="2020-02-27T12:42:37.798" v="1194"/>
          <ac:picMkLst>
            <pc:docMk/>
            <pc:sldMk cId="862606559" sldId="264"/>
            <ac:picMk id="13" creationId="{4BFFB75D-B15B-4FE2-804B-D4C09D6EDC88}"/>
          </ac:picMkLst>
        </pc:picChg>
        <pc:picChg chg="add">
          <ac:chgData name="Robert Podsiadły" userId="d0ada19780ca3af8" providerId="LiveId" clId="{A2CECE53-F918-42F6-B953-C187B8E028A1}" dt="2020-02-27T12:44:08.153" v="1202"/>
          <ac:picMkLst>
            <pc:docMk/>
            <pc:sldMk cId="862606559" sldId="264"/>
            <ac:picMk id="14" creationId="{3FF5FD53-F48B-4454-87F4-DF3B62A2B998}"/>
          </ac:picMkLst>
        </pc:picChg>
      </pc:sldChg>
      <pc:sldChg chg="addSp delSp">
        <pc:chgData name="Robert Podsiadły" userId="d0ada19780ca3af8" providerId="LiveId" clId="{A2CECE53-F918-42F6-B953-C187B8E028A1}" dt="2020-02-28T12:36:13.567" v="1284"/>
        <pc:sldMkLst>
          <pc:docMk/>
          <pc:sldMk cId="2914188294" sldId="265"/>
        </pc:sldMkLst>
        <pc:picChg chg="del">
          <ac:chgData name="Robert Podsiadły" userId="d0ada19780ca3af8" providerId="LiveId" clId="{A2CECE53-F918-42F6-B953-C187B8E028A1}" dt="2020-02-27T12:40:18.884" v="1174" actId="478"/>
          <ac:picMkLst>
            <pc:docMk/>
            <pc:sldMk cId="2914188294" sldId="265"/>
            <ac:picMk id="8" creationId="{149ADF42-9257-45E3-BD52-4FECA470C554}"/>
          </ac:picMkLst>
        </pc:picChg>
        <pc:picChg chg="del">
          <ac:chgData name="Robert Podsiadły" userId="d0ada19780ca3af8" providerId="LiveId" clId="{A2CECE53-F918-42F6-B953-C187B8E028A1}" dt="2020-02-28T12:36:12.829" v="1283" actId="478"/>
          <ac:picMkLst>
            <pc:docMk/>
            <pc:sldMk cId="2914188294" sldId="265"/>
            <ac:picMk id="9" creationId="{FAE07144-83FB-4A1A-A76E-A862BD4C1652}"/>
          </ac:picMkLst>
        </pc:picChg>
        <pc:picChg chg="add">
          <ac:chgData name="Robert Podsiadły" userId="d0ada19780ca3af8" providerId="LiveId" clId="{A2CECE53-F918-42F6-B953-C187B8E028A1}" dt="2020-02-28T12:36:13.567" v="1284"/>
          <ac:picMkLst>
            <pc:docMk/>
            <pc:sldMk cId="2914188294" sldId="265"/>
            <ac:picMk id="11" creationId="{E3D4B298-1406-43C6-8BBA-05478B4322EE}"/>
          </ac:picMkLst>
        </pc:picChg>
      </pc:sldChg>
      <pc:sldChg chg="del">
        <pc:chgData name="Robert Podsiadły" userId="d0ada19780ca3af8" providerId="LiveId" clId="{A2CECE53-F918-42F6-B953-C187B8E028A1}" dt="2020-02-27T06:52:25.777" v="8" actId="2696"/>
        <pc:sldMkLst>
          <pc:docMk/>
          <pc:sldMk cId="343800449" sldId="266"/>
        </pc:sldMkLst>
      </pc:sldChg>
      <pc:sldChg chg="addSp delSp modSp">
        <pc:chgData name="Robert Podsiadły" userId="d0ada19780ca3af8" providerId="LiveId" clId="{A2CECE53-F918-42F6-B953-C187B8E028A1}" dt="2020-02-28T12:35:26.677" v="1268"/>
        <pc:sldMkLst>
          <pc:docMk/>
          <pc:sldMk cId="1621372760" sldId="308"/>
        </pc:sldMkLst>
        <pc:spChg chg="del mod">
          <ac:chgData name="Robert Podsiadły" userId="d0ada19780ca3af8" providerId="LiveId" clId="{A2CECE53-F918-42F6-B953-C187B8E028A1}" dt="2020-02-27T07:55:57.957" v="791"/>
          <ac:spMkLst>
            <pc:docMk/>
            <pc:sldMk cId="1621372760" sldId="308"/>
            <ac:spMk id="3" creationId="{1353AF72-5BA9-4A1C-8408-3030060FC4F7}"/>
          </ac:spMkLst>
        </pc:spChg>
        <pc:picChg chg="del">
          <ac:chgData name="Robert Podsiadły" userId="d0ada19780ca3af8" providerId="LiveId" clId="{A2CECE53-F918-42F6-B953-C187B8E028A1}" dt="2020-02-27T12:39:57.786" v="1166" actId="478"/>
          <ac:picMkLst>
            <pc:docMk/>
            <pc:sldMk cId="1621372760" sldId="308"/>
            <ac:picMk id="8" creationId="{F6A67745-CFD2-4069-806B-DE6C0AE63DC8}"/>
          </ac:picMkLst>
        </pc:picChg>
        <pc:picChg chg="del">
          <ac:chgData name="Robert Podsiadły" userId="d0ada19780ca3af8" providerId="LiveId" clId="{A2CECE53-F918-42F6-B953-C187B8E028A1}" dt="2020-02-28T12:35:25.190" v="1267" actId="478"/>
          <ac:picMkLst>
            <pc:docMk/>
            <pc:sldMk cId="1621372760" sldId="308"/>
            <ac:picMk id="9" creationId="{9E19F0F9-3CF6-4CFC-8276-98F457E5406A}"/>
          </ac:picMkLst>
        </pc:picChg>
        <pc:picChg chg="add del mod">
          <ac:chgData name="Robert Podsiadły" userId="d0ada19780ca3af8" providerId="LiveId" clId="{A2CECE53-F918-42F6-B953-C187B8E028A1}" dt="2020-02-27T07:55:44.625" v="788"/>
          <ac:picMkLst>
            <pc:docMk/>
            <pc:sldMk cId="1621372760" sldId="308"/>
            <ac:picMk id="10" creationId="{6932E762-049D-4A3D-AB76-0ABD97F351B8}"/>
          </ac:picMkLst>
        </pc:picChg>
        <pc:picChg chg="add">
          <ac:chgData name="Robert Podsiadły" userId="d0ada19780ca3af8" providerId="LiveId" clId="{A2CECE53-F918-42F6-B953-C187B8E028A1}" dt="2020-02-28T12:35:26.677" v="1268"/>
          <ac:picMkLst>
            <pc:docMk/>
            <pc:sldMk cId="1621372760" sldId="308"/>
            <ac:picMk id="11" creationId="{2E157473-4F79-4775-B56B-853D4496C2B4}"/>
          </ac:picMkLst>
        </pc:picChg>
        <pc:picChg chg="add mod">
          <ac:chgData name="Robert Podsiadły" userId="d0ada19780ca3af8" providerId="LiveId" clId="{A2CECE53-F918-42F6-B953-C187B8E028A1}" dt="2020-02-27T07:57:09.418" v="795" actId="1076"/>
          <ac:picMkLst>
            <pc:docMk/>
            <pc:sldMk cId="1621372760" sldId="308"/>
            <ac:picMk id="12" creationId="{0DF48B8F-77AA-4D38-A91F-7F6ECFE6EE94}"/>
          </ac:picMkLst>
        </pc:picChg>
      </pc:sldChg>
      <pc:sldChg chg="addSp delSp">
        <pc:chgData name="Robert Podsiadły" userId="d0ada19780ca3af8" providerId="LiveId" clId="{A2CECE53-F918-42F6-B953-C187B8E028A1}" dt="2020-02-28T12:36:08.646" v="1282"/>
        <pc:sldMkLst>
          <pc:docMk/>
          <pc:sldMk cId="3911176187" sldId="309"/>
        </pc:sldMkLst>
        <pc:picChg chg="del">
          <ac:chgData name="Robert Podsiadły" userId="d0ada19780ca3af8" providerId="LiveId" clId="{A2CECE53-F918-42F6-B953-C187B8E028A1}" dt="2020-02-27T12:40:16.883" v="1173" actId="478"/>
          <ac:picMkLst>
            <pc:docMk/>
            <pc:sldMk cId="3911176187" sldId="309"/>
            <ac:picMk id="8" creationId="{149ADF42-9257-45E3-BD52-4FECA470C554}"/>
          </ac:picMkLst>
        </pc:picChg>
        <pc:picChg chg="del">
          <ac:chgData name="Robert Podsiadły" userId="d0ada19780ca3af8" providerId="LiveId" clId="{A2CECE53-F918-42F6-B953-C187B8E028A1}" dt="2020-02-28T12:36:07.841" v="1281" actId="478"/>
          <ac:picMkLst>
            <pc:docMk/>
            <pc:sldMk cId="3911176187" sldId="309"/>
            <ac:picMk id="9" creationId="{C4DF1AE5-CDF7-4469-B449-92747FE2D226}"/>
          </ac:picMkLst>
        </pc:picChg>
        <pc:picChg chg="add">
          <ac:chgData name="Robert Podsiadły" userId="d0ada19780ca3af8" providerId="LiveId" clId="{A2CECE53-F918-42F6-B953-C187B8E028A1}" dt="2020-02-28T12:36:08.646" v="1282"/>
          <ac:picMkLst>
            <pc:docMk/>
            <pc:sldMk cId="3911176187" sldId="309"/>
            <ac:picMk id="11" creationId="{2B36F227-AD35-4245-805E-F52370619554}"/>
          </ac:picMkLst>
        </pc:picChg>
      </pc:sldChg>
      <pc:sldChg chg="addSp delSp modSp">
        <pc:chgData name="Robert Podsiadły" userId="d0ada19780ca3af8" providerId="LiveId" clId="{A2CECE53-F918-42F6-B953-C187B8E028A1}" dt="2020-02-28T15:56:40.206" v="1983" actId="20577"/>
        <pc:sldMkLst>
          <pc:docMk/>
          <pc:sldMk cId="1953069963" sldId="313"/>
        </pc:sldMkLst>
        <pc:spChg chg="mod">
          <ac:chgData name="Robert Podsiadły" userId="d0ada19780ca3af8" providerId="LiveId" clId="{A2CECE53-F918-42F6-B953-C187B8E028A1}" dt="2020-02-28T15:56:40.206" v="1983" actId="20577"/>
          <ac:spMkLst>
            <pc:docMk/>
            <pc:sldMk cId="1953069963" sldId="313"/>
            <ac:spMk id="3" creationId="{9EBD5409-0088-43AF-A871-64A147796F6B}"/>
          </ac:spMkLst>
        </pc:spChg>
        <pc:picChg chg="del">
          <ac:chgData name="Robert Podsiadły" userId="d0ada19780ca3af8" providerId="LiveId" clId="{A2CECE53-F918-42F6-B953-C187B8E028A1}" dt="2020-02-27T12:38:52.178" v="1151" actId="478"/>
          <ac:picMkLst>
            <pc:docMk/>
            <pc:sldMk cId="1953069963" sldId="313"/>
            <ac:picMk id="7" creationId="{9E25FB1F-ED7D-4BA6-A2F0-1852DD3C497E}"/>
          </ac:picMkLst>
        </pc:picChg>
        <pc:picChg chg="del">
          <ac:chgData name="Robert Podsiadły" userId="d0ada19780ca3af8" providerId="LiveId" clId="{A2CECE53-F918-42F6-B953-C187B8E028A1}" dt="2020-02-27T12:41:16.090" v="1187" actId="478"/>
          <ac:picMkLst>
            <pc:docMk/>
            <pc:sldMk cId="1953069963" sldId="313"/>
            <ac:picMk id="8" creationId="{149ADF42-9257-45E3-BD52-4FECA470C554}"/>
          </ac:picMkLst>
        </pc:picChg>
        <pc:picChg chg="del">
          <ac:chgData name="Robert Podsiadły" userId="d0ada19780ca3af8" providerId="LiveId" clId="{A2CECE53-F918-42F6-B953-C187B8E028A1}" dt="2020-02-28T12:39:57.106" v="1310" actId="478"/>
          <ac:picMkLst>
            <pc:docMk/>
            <pc:sldMk cId="1953069963" sldId="313"/>
            <ac:picMk id="8" creationId="{6DCF016A-F325-4EA6-B5E0-D9C02C49E77A}"/>
          </ac:picMkLst>
        </pc:picChg>
        <pc:picChg chg="add">
          <ac:chgData name="Robert Podsiadły" userId="d0ada19780ca3af8" providerId="LiveId" clId="{A2CECE53-F918-42F6-B953-C187B8E028A1}" dt="2020-02-27T12:38:44.797" v="1150"/>
          <ac:picMkLst>
            <pc:docMk/>
            <pc:sldMk cId="1953069963" sldId="313"/>
            <ac:picMk id="9" creationId="{48D0C089-313C-48D1-AA93-1AFB3C4D6ECF}"/>
          </ac:picMkLst>
        </pc:picChg>
        <pc:picChg chg="add">
          <ac:chgData name="Robert Podsiadły" userId="d0ada19780ca3af8" providerId="LiveId" clId="{A2CECE53-F918-42F6-B953-C187B8E028A1}" dt="2020-02-28T12:39:58.280" v="1311"/>
          <ac:picMkLst>
            <pc:docMk/>
            <pc:sldMk cId="1953069963" sldId="313"/>
            <ac:picMk id="11" creationId="{C043D648-7147-465B-9125-FCB2F285EF0D}"/>
          </ac:picMkLst>
        </pc:picChg>
      </pc:sldChg>
      <pc:sldChg chg="addSp delSp modTransition">
        <pc:chgData name="Robert Podsiadły" userId="d0ada19780ca3af8" providerId="LiveId" clId="{A2CECE53-F918-42F6-B953-C187B8E028A1}" dt="2020-02-28T15:40:35.110" v="1851"/>
        <pc:sldMkLst>
          <pc:docMk/>
          <pc:sldMk cId="717463434" sldId="314"/>
        </pc:sldMkLst>
        <pc:picChg chg="del">
          <ac:chgData name="Robert Podsiadły" userId="d0ada19780ca3af8" providerId="LiveId" clId="{A2CECE53-F918-42F6-B953-C187B8E028A1}" dt="2020-02-27T12:41:19.048" v="1188" actId="478"/>
          <ac:picMkLst>
            <pc:docMk/>
            <pc:sldMk cId="717463434" sldId="314"/>
            <ac:picMk id="8" creationId="{149ADF42-9257-45E3-BD52-4FECA470C554}"/>
          </ac:picMkLst>
        </pc:picChg>
        <pc:picChg chg="del">
          <ac:chgData name="Robert Podsiadły" userId="d0ada19780ca3af8" providerId="LiveId" clId="{A2CECE53-F918-42F6-B953-C187B8E028A1}" dt="2020-02-28T12:40:09.594" v="1312" actId="478"/>
          <ac:picMkLst>
            <pc:docMk/>
            <pc:sldMk cId="717463434" sldId="314"/>
            <ac:picMk id="9" creationId="{AA505919-068C-4065-A6C1-6F356507BA39}"/>
          </ac:picMkLst>
        </pc:picChg>
        <pc:picChg chg="add">
          <ac:chgData name="Robert Podsiadły" userId="d0ada19780ca3af8" providerId="LiveId" clId="{A2CECE53-F918-42F6-B953-C187B8E028A1}" dt="2020-02-28T12:40:10.590" v="1313"/>
          <ac:picMkLst>
            <pc:docMk/>
            <pc:sldMk cId="717463434" sldId="314"/>
            <ac:picMk id="11" creationId="{D4269AA3-D713-4908-9C67-EB34F95DEC40}"/>
          </ac:picMkLst>
        </pc:picChg>
      </pc:sldChg>
      <pc:sldChg chg="addSp delSp modSp">
        <pc:chgData name="Robert Podsiadły" userId="d0ada19780ca3af8" providerId="LiveId" clId="{A2CECE53-F918-42F6-B953-C187B8E028A1}" dt="2020-02-28T15:37:44.753" v="1849" actId="20577"/>
        <pc:sldMkLst>
          <pc:docMk/>
          <pc:sldMk cId="3873802958" sldId="315"/>
        </pc:sldMkLst>
        <pc:spChg chg="mod">
          <ac:chgData name="Robert Podsiadły" userId="d0ada19780ca3af8" providerId="LiveId" clId="{A2CECE53-F918-42F6-B953-C187B8E028A1}" dt="2020-02-28T15:37:44.753" v="1849" actId="20577"/>
          <ac:spMkLst>
            <pc:docMk/>
            <pc:sldMk cId="3873802958" sldId="315"/>
            <ac:spMk id="3" creationId="{9EBD5409-0088-43AF-A871-64A147796F6B}"/>
          </ac:spMkLst>
        </pc:spChg>
        <pc:picChg chg="del">
          <ac:chgData name="Robert Podsiadły" userId="d0ada19780ca3af8" providerId="LiveId" clId="{A2CECE53-F918-42F6-B953-C187B8E028A1}" dt="2020-02-27T12:41:21.167" v="1189" actId="478"/>
          <ac:picMkLst>
            <pc:docMk/>
            <pc:sldMk cId="3873802958" sldId="315"/>
            <ac:picMk id="8" creationId="{149ADF42-9257-45E3-BD52-4FECA470C554}"/>
          </ac:picMkLst>
        </pc:picChg>
        <pc:picChg chg="del">
          <ac:chgData name="Robert Podsiadły" userId="d0ada19780ca3af8" providerId="LiveId" clId="{A2CECE53-F918-42F6-B953-C187B8E028A1}" dt="2020-02-28T12:40:15.050" v="1314" actId="478"/>
          <ac:picMkLst>
            <pc:docMk/>
            <pc:sldMk cId="3873802958" sldId="315"/>
            <ac:picMk id="9" creationId="{B2B3D4FB-42C0-40B0-AC34-25B854EA3187}"/>
          </ac:picMkLst>
        </pc:picChg>
        <pc:picChg chg="add">
          <ac:chgData name="Robert Podsiadły" userId="d0ada19780ca3af8" providerId="LiveId" clId="{A2CECE53-F918-42F6-B953-C187B8E028A1}" dt="2020-02-28T12:40:16.145" v="1315"/>
          <ac:picMkLst>
            <pc:docMk/>
            <pc:sldMk cId="3873802958" sldId="315"/>
            <ac:picMk id="11" creationId="{BBEFCB79-685E-436B-8F08-0DDA57179DDC}"/>
          </ac:picMkLst>
        </pc:picChg>
      </pc:sldChg>
      <pc:sldChg chg="addSp delSp modTransition">
        <pc:chgData name="Robert Podsiadły" userId="d0ada19780ca3af8" providerId="LiveId" clId="{A2CECE53-F918-42F6-B953-C187B8E028A1}" dt="2020-02-28T15:35:58.722" v="1763"/>
        <pc:sldMkLst>
          <pc:docMk/>
          <pc:sldMk cId="4112790678" sldId="316"/>
        </pc:sldMkLst>
        <pc:picChg chg="del">
          <ac:chgData name="Robert Podsiadły" userId="d0ada19780ca3af8" providerId="LiveId" clId="{A2CECE53-F918-42F6-B953-C187B8E028A1}" dt="2020-02-28T12:40:33.564" v="1316" actId="478"/>
          <ac:picMkLst>
            <pc:docMk/>
            <pc:sldMk cId="4112790678" sldId="316"/>
            <ac:picMk id="10" creationId="{6156AEC3-4AEE-4F28-B711-E3C006BA7E0F}"/>
          </ac:picMkLst>
        </pc:picChg>
        <pc:picChg chg="add">
          <ac:chgData name="Robert Podsiadły" userId="d0ada19780ca3af8" providerId="LiveId" clId="{A2CECE53-F918-42F6-B953-C187B8E028A1}" dt="2020-02-28T12:40:34.791" v="1317"/>
          <ac:picMkLst>
            <pc:docMk/>
            <pc:sldMk cId="4112790678" sldId="316"/>
            <ac:picMk id="12" creationId="{B2A4B9BA-70BA-48F7-91CA-6EE3630BAC03}"/>
          </ac:picMkLst>
        </pc:picChg>
      </pc:sldChg>
      <pc:sldChg chg="delSp modSp modTransition">
        <pc:chgData name="Robert Podsiadły" userId="d0ada19780ca3af8" providerId="LiveId" clId="{A2CECE53-F918-42F6-B953-C187B8E028A1}" dt="2020-02-28T15:35:24.609" v="1762"/>
        <pc:sldMkLst>
          <pc:docMk/>
          <pc:sldMk cId="3169719726" sldId="354"/>
        </pc:sldMkLst>
        <pc:spChg chg="mod">
          <ac:chgData name="Robert Podsiadły" userId="d0ada19780ca3af8" providerId="LiveId" clId="{A2CECE53-F918-42F6-B953-C187B8E028A1}" dt="2020-02-27T08:24:19.897" v="809" actId="20577"/>
          <ac:spMkLst>
            <pc:docMk/>
            <pc:sldMk cId="3169719726" sldId="354"/>
            <ac:spMk id="3" creationId="{9EBD5409-0088-43AF-A871-64A147796F6B}"/>
          </ac:spMkLst>
        </pc:spChg>
        <pc:picChg chg="del">
          <ac:chgData name="Robert Podsiadły" userId="d0ada19780ca3af8" providerId="LiveId" clId="{A2CECE53-F918-42F6-B953-C187B8E028A1}" dt="2020-02-27T12:41:26.462" v="1191" actId="478"/>
          <ac:picMkLst>
            <pc:docMk/>
            <pc:sldMk cId="3169719726" sldId="354"/>
            <ac:picMk id="8" creationId="{149ADF42-9257-45E3-BD52-4FECA470C554}"/>
          </ac:picMkLst>
        </pc:picChg>
      </pc:sldChg>
      <pc:sldChg chg="addSp delSp">
        <pc:chgData name="Robert Podsiadły" userId="d0ada19780ca3af8" providerId="LiveId" clId="{A2CECE53-F918-42F6-B953-C187B8E028A1}" dt="2020-02-28T12:36:31.455" v="1290"/>
        <pc:sldMkLst>
          <pc:docMk/>
          <pc:sldMk cId="2690977446" sldId="356"/>
        </pc:sldMkLst>
        <pc:picChg chg="del">
          <ac:chgData name="Robert Podsiadły" userId="d0ada19780ca3af8" providerId="LiveId" clId="{A2CECE53-F918-42F6-B953-C187B8E028A1}" dt="2020-02-27T12:40:28.255" v="1177" actId="478"/>
          <ac:picMkLst>
            <pc:docMk/>
            <pc:sldMk cId="2690977446" sldId="356"/>
            <ac:picMk id="8" creationId="{149ADF42-9257-45E3-BD52-4FECA470C554}"/>
          </ac:picMkLst>
        </pc:picChg>
        <pc:picChg chg="del">
          <ac:chgData name="Robert Podsiadły" userId="d0ada19780ca3af8" providerId="LiveId" clId="{A2CECE53-F918-42F6-B953-C187B8E028A1}" dt="2020-02-28T12:36:30.411" v="1289" actId="478"/>
          <ac:picMkLst>
            <pc:docMk/>
            <pc:sldMk cId="2690977446" sldId="356"/>
            <ac:picMk id="10" creationId="{DB1D7FA0-98F9-4A71-BA4A-D055B7C4320C}"/>
          </ac:picMkLst>
        </pc:picChg>
        <pc:picChg chg="add">
          <ac:chgData name="Robert Podsiadły" userId="d0ada19780ca3af8" providerId="LiveId" clId="{A2CECE53-F918-42F6-B953-C187B8E028A1}" dt="2020-02-28T12:36:31.455" v="1290"/>
          <ac:picMkLst>
            <pc:docMk/>
            <pc:sldMk cId="2690977446" sldId="356"/>
            <ac:picMk id="12" creationId="{7368EFAE-DC15-4083-B1D6-5163EE365F46}"/>
          </ac:picMkLst>
        </pc:picChg>
      </pc:sldChg>
      <pc:sldChg chg="addSp delSp">
        <pc:chgData name="Robert Podsiadły" userId="d0ada19780ca3af8" providerId="LiveId" clId="{A2CECE53-F918-42F6-B953-C187B8E028A1}" dt="2020-02-28T12:36:26.051" v="1288"/>
        <pc:sldMkLst>
          <pc:docMk/>
          <pc:sldMk cId="2029305263" sldId="357"/>
        </pc:sldMkLst>
        <pc:picChg chg="del">
          <ac:chgData name="Robert Podsiadły" userId="d0ada19780ca3af8" providerId="LiveId" clId="{A2CECE53-F918-42F6-B953-C187B8E028A1}" dt="2020-02-27T12:40:23.870" v="1176" actId="478"/>
          <ac:picMkLst>
            <pc:docMk/>
            <pc:sldMk cId="2029305263" sldId="357"/>
            <ac:picMk id="8" creationId="{149ADF42-9257-45E3-BD52-4FECA470C554}"/>
          </ac:picMkLst>
        </pc:picChg>
        <pc:picChg chg="del">
          <ac:chgData name="Robert Podsiadły" userId="d0ada19780ca3af8" providerId="LiveId" clId="{A2CECE53-F918-42F6-B953-C187B8E028A1}" dt="2020-02-28T12:36:25.303" v="1287" actId="478"/>
          <ac:picMkLst>
            <pc:docMk/>
            <pc:sldMk cId="2029305263" sldId="357"/>
            <ac:picMk id="10" creationId="{1B2B2E83-98D6-490E-9E28-7C5A9C6FEEEE}"/>
          </ac:picMkLst>
        </pc:picChg>
        <pc:picChg chg="add">
          <ac:chgData name="Robert Podsiadły" userId="d0ada19780ca3af8" providerId="LiveId" clId="{A2CECE53-F918-42F6-B953-C187B8E028A1}" dt="2020-02-28T12:36:26.051" v="1288"/>
          <ac:picMkLst>
            <pc:docMk/>
            <pc:sldMk cId="2029305263" sldId="357"/>
            <ac:picMk id="11" creationId="{615C0C89-649B-43B1-8091-19772A933E8B}"/>
          </ac:picMkLst>
        </pc:picChg>
      </pc:sldChg>
      <pc:sldChg chg="addSp delSp">
        <pc:chgData name="Robert Podsiadły" userId="d0ada19780ca3af8" providerId="LiveId" clId="{A2CECE53-F918-42F6-B953-C187B8E028A1}" dt="2020-02-28T12:35:53.815" v="1278"/>
        <pc:sldMkLst>
          <pc:docMk/>
          <pc:sldMk cId="729069307" sldId="358"/>
        </pc:sldMkLst>
        <pc:picChg chg="del">
          <ac:chgData name="Robert Podsiadły" userId="d0ada19780ca3af8" providerId="LiveId" clId="{A2CECE53-F918-42F6-B953-C187B8E028A1}" dt="2020-02-27T12:40:09.280" v="1171" actId="478"/>
          <ac:picMkLst>
            <pc:docMk/>
            <pc:sldMk cId="729069307" sldId="358"/>
            <ac:picMk id="8" creationId="{149ADF42-9257-45E3-BD52-4FECA470C554}"/>
          </ac:picMkLst>
        </pc:picChg>
        <pc:picChg chg="del">
          <ac:chgData name="Robert Podsiadły" userId="d0ada19780ca3af8" providerId="LiveId" clId="{A2CECE53-F918-42F6-B953-C187B8E028A1}" dt="2020-02-28T12:35:52.801" v="1277" actId="478"/>
          <ac:picMkLst>
            <pc:docMk/>
            <pc:sldMk cId="729069307" sldId="358"/>
            <ac:picMk id="9" creationId="{48F32004-75E0-4BF8-B717-60523BF685E4}"/>
          </ac:picMkLst>
        </pc:picChg>
        <pc:picChg chg="add">
          <ac:chgData name="Robert Podsiadły" userId="d0ada19780ca3af8" providerId="LiveId" clId="{A2CECE53-F918-42F6-B953-C187B8E028A1}" dt="2020-02-28T12:35:53.815" v="1278"/>
          <ac:picMkLst>
            <pc:docMk/>
            <pc:sldMk cId="729069307" sldId="358"/>
            <ac:picMk id="11" creationId="{A84012DA-86AF-4974-9E8B-25A09985543F}"/>
          </ac:picMkLst>
        </pc:picChg>
      </pc:sldChg>
      <pc:sldChg chg="addSp delSp modSp">
        <pc:chgData name="Robert Podsiadły" userId="d0ada19780ca3af8" providerId="LiveId" clId="{A2CECE53-F918-42F6-B953-C187B8E028A1}" dt="2020-02-28T15:53:15.742" v="1947" actId="20577"/>
        <pc:sldMkLst>
          <pc:docMk/>
          <pc:sldMk cId="2541958891" sldId="359"/>
        </pc:sldMkLst>
        <pc:spChg chg="mod">
          <ac:chgData name="Robert Podsiadły" userId="d0ada19780ca3af8" providerId="LiveId" clId="{A2CECE53-F918-42F6-B953-C187B8E028A1}" dt="2020-02-28T15:53:15.742" v="1947" actId="20577"/>
          <ac:spMkLst>
            <pc:docMk/>
            <pc:sldMk cId="2541958891" sldId="359"/>
            <ac:spMk id="3" creationId="{9EBD5409-0088-43AF-A871-64A147796F6B}"/>
          </ac:spMkLst>
        </pc:spChg>
        <pc:picChg chg="del">
          <ac:chgData name="Robert Podsiadły" userId="d0ada19780ca3af8" providerId="LiveId" clId="{A2CECE53-F918-42F6-B953-C187B8E028A1}" dt="2020-02-27T12:40:12.755" v="1172" actId="478"/>
          <ac:picMkLst>
            <pc:docMk/>
            <pc:sldMk cId="2541958891" sldId="359"/>
            <ac:picMk id="8" creationId="{149ADF42-9257-45E3-BD52-4FECA470C554}"/>
          </ac:picMkLst>
        </pc:picChg>
        <pc:picChg chg="del">
          <ac:chgData name="Robert Podsiadły" userId="d0ada19780ca3af8" providerId="LiveId" clId="{A2CECE53-F918-42F6-B953-C187B8E028A1}" dt="2020-02-28T12:35:58.779" v="1279" actId="478"/>
          <ac:picMkLst>
            <pc:docMk/>
            <pc:sldMk cId="2541958891" sldId="359"/>
            <ac:picMk id="9" creationId="{16A6506A-99CF-41A5-999D-50FFA5FB5524}"/>
          </ac:picMkLst>
        </pc:picChg>
        <pc:picChg chg="add">
          <ac:chgData name="Robert Podsiadły" userId="d0ada19780ca3af8" providerId="LiveId" clId="{A2CECE53-F918-42F6-B953-C187B8E028A1}" dt="2020-02-28T12:35:59.765" v="1280"/>
          <ac:picMkLst>
            <pc:docMk/>
            <pc:sldMk cId="2541958891" sldId="359"/>
            <ac:picMk id="11" creationId="{8E7EE9AF-20E5-47AD-AF68-2534176687BC}"/>
          </ac:picMkLst>
        </pc:picChg>
      </pc:sldChg>
      <pc:sldChg chg="addSp delSp">
        <pc:chgData name="Robert Podsiadły" userId="d0ada19780ca3af8" providerId="LiveId" clId="{A2CECE53-F918-42F6-B953-C187B8E028A1}" dt="2020-02-28T12:32:53.256" v="1245"/>
        <pc:sldMkLst>
          <pc:docMk/>
          <pc:sldMk cId="3347720247" sldId="360"/>
        </pc:sldMkLst>
        <pc:picChg chg="del">
          <ac:chgData name="Robert Podsiadły" userId="d0ada19780ca3af8" providerId="LiveId" clId="{A2CECE53-F918-42F6-B953-C187B8E028A1}" dt="2020-02-27T12:43:23.455" v="1201" actId="478"/>
          <ac:picMkLst>
            <pc:docMk/>
            <pc:sldMk cId="3347720247" sldId="360"/>
            <ac:picMk id="7" creationId="{71754652-10AB-4E60-AA97-70384F6C6112}"/>
          </ac:picMkLst>
        </pc:picChg>
        <pc:picChg chg="del">
          <ac:chgData name="Robert Podsiadły" userId="d0ada19780ca3af8" providerId="LiveId" clId="{A2CECE53-F918-42F6-B953-C187B8E028A1}" dt="2020-02-27T12:39:19.336" v="1155" actId="478"/>
          <ac:picMkLst>
            <pc:docMk/>
            <pc:sldMk cId="3347720247" sldId="360"/>
            <ac:picMk id="8" creationId="{A79019DA-4FF9-4229-9837-79DDB8898FA3}"/>
          </ac:picMkLst>
        </pc:picChg>
        <pc:picChg chg="add">
          <ac:chgData name="Robert Podsiadły" userId="d0ada19780ca3af8" providerId="LiveId" clId="{A2CECE53-F918-42F6-B953-C187B8E028A1}" dt="2020-02-27T12:44:16.038" v="1204"/>
          <ac:picMkLst>
            <pc:docMk/>
            <pc:sldMk cId="3347720247" sldId="360"/>
            <ac:picMk id="11" creationId="{6FF8E07E-B88D-4088-900A-E38C0E34CA58}"/>
          </ac:picMkLst>
        </pc:picChg>
        <pc:picChg chg="add del">
          <ac:chgData name="Robert Podsiadły" userId="d0ada19780ca3af8" providerId="LiveId" clId="{A2CECE53-F918-42F6-B953-C187B8E028A1}" dt="2020-02-28T12:32:52.215" v="1244" actId="478"/>
          <ac:picMkLst>
            <pc:docMk/>
            <pc:sldMk cId="3347720247" sldId="360"/>
            <ac:picMk id="12" creationId="{B0C09654-CF70-4178-B4AF-B278695A746F}"/>
          </ac:picMkLst>
        </pc:picChg>
        <pc:picChg chg="add">
          <ac:chgData name="Robert Podsiadły" userId="d0ada19780ca3af8" providerId="LiveId" clId="{A2CECE53-F918-42F6-B953-C187B8E028A1}" dt="2020-02-27T12:44:43.862" v="1207"/>
          <ac:picMkLst>
            <pc:docMk/>
            <pc:sldMk cId="3347720247" sldId="360"/>
            <ac:picMk id="13" creationId="{443CF53D-8617-4AB8-A521-0842BF40EF55}"/>
          </ac:picMkLst>
        </pc:picChg>
        <pc:picChg chg="add">
          <ac:chgData name="Robert Podsiadły" userId="d0ada19780ca3af8" providerId="LiveId" clId="{A2CECE53-F918-42F6-B953-C187B8E028A1}" dt="2020-02-28T12:32:53.256" v="1245"/>
          <ac:picMkLst>
            <pc:docMk/>
            <pc:sldMk cId="3347720247" sldId="360"/>
            <ac:picMk id="14" creationId="{65E922D2-311B-448E-8E27-D0A55BD508ED}"/>
          </ac:picMkLst>
        </pc:picChg>
      </pc:sldChg>
      <pc:sldChg chg="addSp delSp">
        <pc:chgData name="Robert Podsiadły" userId="d0ada19780ca3af8" providerId="LiveId" clId="{A2CECE53-F918-42F6-B953-C187B8E028A1}" dt="2020-02-28T12:33:16.482" v="1247"/>
        <pc:sldMkLst>
          <pc:docMk/>
          <pc:sldMk cId="3478160946" sldId="361"/>
        </pc:sldMkLst>
        <pc:picChg chg="del">
          <ac:chgData name="Robert Podsiadły" userId="d0ada19780ca3af8" providerId="LiveId" clId="{A2CECE53-F918-42F6-B953-C187B8E028A1}" dt="2020-02-27T12:44:25.318" v="1206" actId="478"/>
          <ac:picMkLst>
            <pc:docMk/>
            <pc:sldMk cId="3478160946" sldId="361"/>
            <ac:picMk id="7" creationId="{71754652-10AB-4E60-AA97-70384F6C6112}"/>
          </ac:picMkLst>
        </pc:picChg>
        <pc:picChg chg="del">
          <ac:chgData name="Robert Podsiadły" userId="d0ada19780ca3af8" providerId="LiveId" clId="{A2CECE53-F918-42F6-B953-C187B8E028A1}" dt="2020-02-27T12:39:22.756" v="1156" actId="478"/>
          <ac:picMkLst>
            <pc:docMk/>
            <pc:sldMk cId="3478160946" sldId="361"/>
            <ac:picMk id="8" creationId="{A79019DA-4FF9-4229-9837-79DDB8898FA3}"/>
          </ac:picMkLst>
        </pc:picChg>
        <pc:picChg chg="add">
          <ac:chgData name="Robert Podsiadły" userId="d0ada19780ca3af8" providerId="LiveId" clId="{A2CECE53-F918-42F6-B953-C187B8E028A1}" dt="2020-02-27T12:44:19.804" v="1205"/>
          <ac:picMkLst>
            <pc:docMk/>
            <pc:sldMk cId="3478160946" sldId="361"/>
            <ac:picMk id="9" creationId="{D55D8864-81AA-4AA3-90EC-1946D18394AA}"/>
          </ac:picMkLst>
        </pc:picChg>
        <pc:picChg chg="add del">
          <ac:chgData name="Robert Podsiadły" userId="d0ada19780ca3af8" providerId="LiveId" clId="{A2CECE53-F918-42F6-B953-C187B8E028A1}" dt="2020-02-28T12:33:15.234" v="1246" actId="478"/>
          <ac:picMkLst>
            <pc:docMk/>
            <pc:sldMk cId="3478160946" sldId="361"/>
            <ac:picMk id="11" creationId="{B72262EC-3FAB-4719-8194-B27BB94C614C}"/>
          </ac:picMkLst>
        </pc:picChg>
        <pc:picChg chg="add">
          <ac:chgData name="Robert Podsiadły" userId="d0ada19780ca3af8" providerId="LiveId" clId="{A2CECE53-F918-42F6-B953-C187B8E028A1}" dt="2020-02-27T12:44:47.814" v="1208"/>
          <ac:picMkLst>
            <pc:docMk/>
            <pc:sldMk cId="3478160946" sldId="361"/>
            <ac:picMk id="12" creationId="{C58648DD-A055-466F-9B4D-55D71FC04BA8}"/>
          </ac:picMkLst>
        </pc:picChg>
        <pc:picChg chg="add">
          <ac:chgData name="Robert Podsiadły" userId="d0ada19780ca3af8" providerId="LiveId" clId="{A2CECE53-F918-42F6-B953-C187B8E028A1}" dt="2020-02-28T12:33:16.482" v="1247"/>
          <ac:picMkLst>
            <pc:docMk/>
            <pc:sldMk cId="3478160946" sldId="361"/>
            <ac:picMk id="13" creationId="{EA7EF30F-AB4D-4305-BC22-6743E8AD850C}"/>
          </ac:picMkLst>
        </pc:picChg>
      </pc:sldChg>
      <pc:sldChg chg="addSp delSp modSp">
        <pc:chgData name="Robert Podsiadły" userId="d0ada19780ca3af8" providerId="LiveId" clId="{A2CECE53-F918-42F6-B953-C187B8E028A1}" dt="2020-02-28T15:51:21.673" v="1928" actId="20577"/>
        <pc:sldMkLst>
          <pc:docMk/>
          <pc:sldMk cId="1094128132" sldId="362"/>
        </pc:sldMkLst>
        <pc:spChg chg="mod">
          <ac:chgData name="Robert Podsiadły" userId="d0ada19780ca3af8" providerId="LiveId" clId="{A2CECE53-F918-42F6-B953-C187B8E028A1}" dt="2020-02-28T15:51:21.673" v="1928" actId="20577"/>
          <ac:spMkLst>
            <pc:docMk/>
            <pc:sldMk cId="1094128132" sldId="362"/>
            <ac:spMk id="3" creationId="{9EBD5409-0088-43AF-A871-64A147796F6B}"/>
          </ac:spMkLst>
        </pc:spChg>
        <pc:picChg chg="del">
          <ac:chgData name="Robert Podsiadły" userId="d0ada19780ca3af8" providerId="LiveId" clId="{A2CECE53-F918-42F6-B953-C187B8E028A1}" dt="2020-02-27T12:39:46.800" v="1163" actId="478"/>
          <ac:picMkLst>
            <pc:docMk/>
            <pc:sldMk cId="1094128132" sldId="362"/>
            <ac:picMk id="8" creationId="{149ADF42-9257-45E3-BD52-4FECA470C554}"/>
          </ac:picMkLst>
        </pc:picChg>
        <pc:picChg chg="del">
          <ac:chgData name="Robert Podsiadły" userId="d0ada19780ca3af8" providerId="LiveId" clId="{A2CECE53-F918-42F6-B953-C187B8E028A1}" dt="2020-02-28T12:34:46.916" v="1261" actId="478"/>
          <ac:picMkLst>
            <pc:docMk/>
            <pc:sldMk cId="1094128132" sldId="362"/>
            <ac:picMk id="9" creationId="{44930B23-72D4-4B8F-B271-E45806FAA8A6}"/>
          </ac:picMkLst>
        </pc:picChg>
        <pc:picChg chg="add">
          <ac:chgData name="Robert Podsiadły" userId="d0ada19780ca3af8" providerId="LiveId" clId="{A2CECE53-F918-42F6-B953-C187B8E028A1}" dt="2020-02-28T12:34:47.994" v="1262"/>
          <ac:picMkLst>
            <pc:docMk/>
            <pc:sldMk cId="1094128132" sldId="362"/>
            <ac:picMk id="11" creationId="{0B0CECAF-37C2-42FB-9256-07AF4FD9941A}"/>
          </ac:picMkLst>
        </pc:picChg>
      </pc:sldChg>
      <pc:sldChg chg="addSp delSp">
        <pc:chgData name="Robert Podsiadły" userId="d0ada19780ca3af8" providerId="LiveId" clId="{A2CECE53-F918-42F6-B953-C187B8E028A1}" dt="2020-02-28T12:34:53.368" v="1264"/>
        <pc:sldMkLst>
          <pc:docMk/>
          <pc:sldMk cId="2992186703" sldId="363"/>
        </pc:sldMkLst>
        <pc:picChg chg="del">
          <ac:chgData name="Robert Podsiadły" userId="d0ada19780ca3af8" providerId="LiveId" clId="{A2CECE53-F918-42F6-B953-C187B8E028A1}" dt="2020-02-27T12:39:49.358" v="1164" actId="478"/>
          <ac:picMkLst>
            <pc:docMk/>
            <pc:sldMk cId="2992186703" sldId="363"/>
            <ac:picMk id="8" creationId="{149ADF42-9257-45E3-BD52-4FECA470C554}"/>
          </ac:picMkLst>
        </pc:picChg>
        <pc:picChg chg="del">
          <ac:chgData name="Robert Podsiadły" userId="d0ada19780ca3af8" providerId="LiveId" clId="{A2CECE53-F918-42F6-B953-C187B8E028A1}" dt="2020-02-28T12:34:52.381" v="1263" actId="478"/>
          <ac:picMkLst>
            <pc:docMk/>
            <pc:sldMk cId="2992186703" sldId="363"/>
            <ac:picMk id="9" creationId="{82E7FFC4-F4DD-46AD-A7E1-0D71B4E00533}"/>
          </ac:picMkLst>
        </pc:picChg>
        <pc:picChg chg="add">
          <ac:chgData name="Robert Podsiadły" userId="d0ada19780ca3af8" providerId="LiveId" clId="{A2CECE53-F918-42F6-B953-C187B8E028A1}" dt="2020-02-28T12:34:53.368" v="1264"/>
          <ac:picMkLst>
            <pc:docMk/>
            <pc:sldMk cId="2992186703" sldId="363"/>
            <ac:picMk id="11" creationId="{D4FF71E2-CEFD-4154-A2C1-22A1947A95A6}"/>
          </ac:picMkLst>
        </pc:picChg>
      </pc:sldChg>
      <pc:sldChg chg="addSp delSp">
        <pc:chgData name="Robert Podsiadły" userId="d0ada19780ca3af8" providerId="LiveId" clId="{A2CECE53-F918-42F6-B953-C187B8E028A1}" dt="2020-02-28T12:35:09.206" v="1266"/>
        <pc:sldMkLst>
          <pc:docMk/>
          <pc:sldMk cId="1982750215" sldId="364"/>
        </pc:sldMkLst>
        <pc:picChg chg="del">
          <ac:chgData name="Robert Podsiadły" userId="d0ada19780ca3af8" providerId="LiveId" clId="{A2CECE53-F918-42F6-B953-C187B8E028A1}" dt="2020-02-27T12:39:52.291" v="1165" actId="478"/>
          <ac:picMkLst>
            <pc:docMk/>
            <pc:sldMk cId="1982750215" sldId="364"/>
            <ac:picMk id="8" creationId="{149ADF42-9257-45E3-BD52-4FECA470C554}"/>
          </ac:picMkLst>
        </pc:picChg>
        <pc:picChg chg="add">
          <ac:chgData name="Robert Podsiadły" userId="d0ada19780ca3af8" providerId="LiveId" clId="{A2CECE53-F918-42F6-B953-C187B8E028A1}" dt="2020-02-28T12:35:09.206" v="1266"/>
          <ac:picMkLst>
            <pc:docMk/>
            <pc:sldMk cId="1982750215" sldId="364"/>
            <ac:picMk id="10" creationId="{88EE8E2E-8CC1-4747-8C8A-F4F2066A8408}"/>
          </ac:picMkLst>
        </pc:picChg>
        <pc:picChg chg="del">
          <ac:chgData name="Robert Podsiadły" userId="d0ada19780ca3af8" providerId="LiveId" clId="{A2CECE53-F918-42F6-B953-C187B8E028A1}" dt="2020-02-28T12:35:07.064" v="1265" actId="478"/>
          <ac:picMkLst>
            <pc:docMk/>
            <pc:sldMk cId="1982750215" sldId="364"/>
            <ac:picMk id="13" creationId="{350F475E-4D8D-4D1E-8C81-DFBE0DE21A61}"/>
          </ac:picMkLst>
        </pc:picChg>
      </pc:sldChg>
      <pc:sldChg chg="addSp delSp">
        <pc:chgData name="Robert Podsiadły" userId="d0ada19780ca3af8" providerId="LiveId" clId="{A2CECE53-F918-42F6-B953-C187B8E028A1}" dt="2020-02-28T12:35:31.806" v="1270"/>
        <pc:sldMkLst>
          <pc:docMk/>
          <pc:sldMk cId="3196878131" sldId="366"/>
        </pc:sldMkLst>
        <pc:picChg chg="del">
          <ac:chgData name="Robert Podsiadły" userId="d0ada19780ca3af8" providerId="LiveId" clId="{A2CECE53-F918-42F6-B953-C187B8E028A1}" dt="2020-02-27T12:40:00.063" v="1167" actId="478"/>
          <ac:picMkLst>
            <pc:docMk/>
            <pc:sldMk cId="3196878131" sldId="366"/>
            <ac:picMk id="8" creationId="{F6A67745-CFD2-4069-806B-DE6C0AE63DC8}"/>
          </ac:picMkLst>
        </pc:picChg>
        <pc:picChg chg="del">
          <ac:chgData name="Robert Podsiadły" userId="d0ada19780ca3af8" providerId="LiveId" clId="{A2CECE53-F918-42F6-B953-C187B8E028A1}" dt="2020-02-28T12:35:30.795" v="1269" actId="478"/>
          <ac:picMkLst>
            <pc:docMk/>
            <pc:sldMk cId="3196878131" sldId="366"/>
            <ac:picMk id="11" creationId="{FE7860AF-CFCE-469A-89E3-1909A5182FB9}"/>
          </ac:picMkLst>
        </pc:picChg>
        <pc:picChg chg="add">
          <ac:chgData name="Robert Podsiadły" userId="d0ada19780ca3af8" providerId="LiveId" clId="{A2CECE53-F918-42F6-B953-C187B8E028A1}" dt="2020-02-28T12:35:31.806" v="1270"/>
          <ac:picMkLst>
            <pc:docMk/>
            <pc:sldMk cId="3196878131" sldId="366"/>
            <ac:picMk id="13" creationId="{0514F5F2-F7C1-4FCA-BAB3-D28215A35298}"/>
          </ac:picMkLst>
        </pc:picChg>
      </pc:sldChg>
      <pc:sldChg chg="addSp delSp modSp">
        <pc:chgData name="Robert Podsiadły" userId="d0ada19780ca3af8" providerId="LiveId" clId="{A2CECE53-F918-42F6-B953-C187B8E028A1}" dt="2020-02-28T12:35:37.776" v="1272"/>
        <pc:sldMkLst>
          <pc:docMk/>
          <pc:sldMk cId="609692955" sldId="367"/>
        </pc:sldMkLst>
        <pc:spChg chg="del mod">
          <ac:chgData name="Robert Podsiadły" userId="d0ada19780ca3af8" providerId="LiveId" clId="{A2CECE53-F918-42F6-B953-C187B8E028A1}" dt="2020-02-27T08:01:37.478" v="801" actId="478"/>
          <ac:spMkLst>
            <pc:docMk/>
            <pc:sldMk cId="609692955" sldId="367"/>
            <ac:spMk id="3" creationId="{1353AF72-5BA9-4A1C-8408-3030060FC4F7}"/>
          </ac:spMkLst>
        </pc:spChg>
        <pc:spChg chg="del">
          <ac:chgData name="Robert Podsiadły" userId="d0ada19780ca3af8" providerId="LiveId" clId="{A2CECE53-F918-42F6-B953-C187B8E028A1}" dt="2020-02-27T08:01:30.253" v="799" actId="478"/>
          <ac:spMkLst>
            <pc:docMk/>
            <pc:sldMk cId="609692955" sldId="367"/>
            <ac:spMk id="13" creationId="{9C24CEF1-EB71-482F-912A-1932CA5FC34B}"/>
          </ac:spMkLst>
        </pc:spChg>
        <pc:picChg chg="del">
          <ac:chgData name="Robert Podsiadły" userId="d0ada19780ca3af8" providerId="LiveId" clId="{A2CECE53-F918-42F6-B953-C187B8E028A1}" dt="2020-02-27T12:40:02.411" v="1168" actId="478"/>
          <ac:picMkLst>
            <pc:docMk/>
            <pc:sldMk cId="609692955" sldId="367"/>
            <ac:picMk id="8" creationId="{F6A67745-CFD2-4069-806B-DE6C0AE63DC8}"/>
          </ac:picMkLst>
        </pc:picChg>
        <pc:picChg chg="add mod">
          <ac:chgData name="Robert Podsiadły" userId="d0ada19780ca3af8" providerId="LiveId" clId="{A2CECE53-F918-42F6-B953-C187B8E028A1}" dt="2020-02-27T08:02:10.977" v="805" actId="1076"/>
          <ac:picMkLst>
            <pc:docMk/>
            <pc:sldMk cId="609692955" sldId="367"/>
            <ac:picMk id="10" creationId="{67F3F127-F897-4380-97C4-4BEDDA04E857}"/>
          </ac:picMkLst>
        </pc:picChg>
        <pc:picChg chg="del">
          <ac:chgData name="Robert Podsiadły" userId="d0ada19780ca3af8" providerId="LiveId" clId="{A2CECE53-F918-42F6-B953-C187B8E028A1}" dt="2020-02-28T12:35:36.826" v="1271" actId="478"/>
          <ac:picMkLst>
            <pc:docMk/>
            <pc:sldMk cId="609692955" sldId="367"/>
            <ac:picMk id="11" creationId="{FCAD6C6A-ED74-4439-9AAE-91F1FB49666D}"/>
          </ac:picMkLst>
        </pc:picChg>
        <pc:picChg chg="add">
          <ac:chgData name="Robert Podsiadły" userId="d0ada19780ca3af8" providerId="LiveId" clId="{A2CECE53-F918-42F6-B953-C187B8E028A1}" dt="2020-02-28T12:35:37.776" v="1272"/>
          <ac:picMkLst>
            <pc:docMk/>
            <pc:sldMk cId="609692955" sldId="367"/>
            <ac:picMk id="14" creationId="{6CA0C095-FD6D-4C87-B994-E51D9C36BF50}"/>
          </ac:picMkLst>
        </pc:picChg>
        <pc:cxnChg chg="mod">
          <ac:chgData name="Robert Podsiadły" userId="d0ada19780ca3af8" providerId="LiveId" clId="{A2CECE53-F918-42F6-B953-C187B8E028A1}" dt="2020-02-27T08:01:37.478" v="801" actId="478"/>
          <ac:cxnSpMkLst>
            <pc:docMk/>
            <pc:sldMk cId="609692955" sldId="367"/>
            <ac:cxnSpMk id="12" creationId="{1E5D06C2-F795-4DBE-BB88-2BAAB8D6D848}"/>
          </ac:cxnSpMkLst>
        </pc:cxnChg>
        <pc:cxnChg chg="del mod">
          <ac:chgData name="Robert Podsiadły" userId="d0ada19780ca3af8" providerId="LiveId" clId="{A2CECE53-F918-42F6-B953-C187B8E028A1}" dt="2020-02-27T08:01:23.629" v="798" actId="478"/>
          <ac:cxnSpMkLst>
            <pc:docMk/>
            <pc:sldMk cId="609692955" sldId="367"/>
            <ac:cxnSpMk id="19" creationId="{2DB3F7EB-28EA-405A-A376-67854AA7D715}"/>
          </ac:cxnSpMkLst>
        </pc:cxnChg>
        <pc:cxnChg chg="del mod">
          <ac:chgData name="Robert Podsiadły" userId="d0ada19780ca3af8" providerId="LiveId" clId="{A2CECE53-F918-42F6-B953-C187B8E028A1}" dt="2020-02-27T08:01:21.997" v="797" actId="478"/>
          <ac:cxnSpMkLst>
            <pc:docMk/>
            <pc:sldMk cId="609692955" sldId="367"/>
            <ac:cxnSpMk id="21" creationId="{1632785B-C09C-497E-B05E-652CAB6C9AB2}"/>
          </ac:cxnSpMkLst>
        </pc:cxnChg>
      </pc:sldChg>
      <pc:sldChg chg="addSp delSp modSp">
        <pc:chgData name="Robert Podsiadły" userId="d0ada19780ca3af8" providerId="LiveId" clId="{A2CECE53-F918-42F6-B953-C187B8E028A1}" dt="2020-02-28T15:52:17.141" v="1944" actId="20577"/>
        <pc:sldMkLst>
          <pc:docMk/>
          <pc:sldMk cId="1034662621" sldId="369"/>
        </pc:sldMkLst>
        <pc:spChg chg="mod">
          <ac:chgData name="Robert Podsiadły" userId="d0ada19780ca3af8" providerId="LiveId" clId="{A2CECE53-F918-42F6-B953-C187B8E028A1}" dt="2020-02-28T15:52:17.141" v="1944" actId="20577"/>
          <ac:spMkLst>
            <pc:docMk/>
            <pc:sldMk cId="1034662621" sldId="369"/>
            <ac:spMk id="3" creationId="{9EBD5409-0088-43AF-A871-64A147796F6B}"/>
          </ac:spMkLst>
        </pc:spChg>
        <pc:picChg chg="del">
          <ac:chgData name="Robert Podsiadły" userId="d0ada19780ca3af8" providerId="LiveId" clId="{A2CECE53-F918-42F6-B953-C187B8E028A1}" dt="2020-02-27T12:40:04.624" v="1169" actId="478"/>
          <ac:picMkLst>
            <pc:docMk/>
            <pc:sldMk cId="1034662621" sldId="369"/>
            <ac:picMk id="8" creationId="{149ADF42-9257-45E3-BD52-4FECA470C554}"/>
          </ac:picMkLst>
        </pc:picChg>
        <pc:picChg chg="del">
          <ac:chgData name="Robert Podsiadły" userId="d0ada19780ca3af8" providerId="LiveId" clId="{A2CECE53-F918-42F6-B953-C187B8E028A1}" dt="2020-02-28T12:35:42.342" v="1273" actId="478"/>
          <ac:picMkLst>
            <pc:docMk/>
            <pc:sldMk cId="1034662621" sldId="369"/>
            <ac:picMk id="9" creationId="{87B8CB26-388B-4AFF-B91F-E66E1E255642}"/>
          </ac:picMkLst>
        </pc:picChg>
        <pc:picChg chg="add">
          <ac:chgData name="Robert Podsiadły" userId="d0ada19780ca3af8" providerId="LiveId" clId="{A2CECE53-F918-42F6-B953-C187B8E028A1}" dt="2020-02-28T12:35:43.304" v="1274"/>
          <ac:picMkLst>
            <pc:docMk/>
            <pc:sldMk cId="1034662621" sldId="369"/>
            <ac:picMk id="11" creationId="{24E9F668-0294-4882-9E25-048AD5B8B000}"/>
          </ac:picMkLst>
        </pc:picChg>
      </pc:sldChg>
      <pc:sldChg chg="addSp delSp">
        <pc:chgData name="Robert Podsiadły" userId="d0ada19780ca3af8" providerId="LiveId" clId="{A2CECE53-F918-42F6-B953-C187B8E028A1}" dt="2020-02-28T12:36:21.055" v="1286"/>
        <pc:sldMkLst>
          <pc:docMk/>
          <pc:sldMk cId="1073346696" sldId="370"/>
        </pc:sldMkLst>
        <pc:picChg chg="del">
          <ac:chgData name="Robert Podsiadły" userId="d0ada19780ca3af8" providerId="LiveId" clId="{A2CECE53-F918-42F6-B953-C187B8E028A1}" dt="2020-02-27T12:40:21.296" v="1175" actId="478"/>
          <ac:picMkLst>
            <pc:docMk/>
            <pc:sldMk cId="1073346696" sldId="370"/>
            <ac:picMk id="8" creationId="{149ADF42-9257-45E3-BD52-4FECA470C554}"/>
          </ac:picMkLst>
        </pc:picChg>
        <pc:picChg chg="del">
          <ac:chgData name="Robert Podsiadły" userId="d0ada19780ca3af8" providerId="LiveId" clId="{A2CECE53-F918-42F6-B953-C187B8E028A1}" dt="2020-02-28T12:36:20.107" v="1285" actId="478"/>
          <ac:picMkLst>
            <pc:docMk/>
            <pc:sldMk cId="1073346696" sldId="370"/>
            <ac:picMk id="9" creationId="{876500CE-5533-467D-98E3-AC006371A3C4}"/>
          </ac:picMkLst>
        </pc:picChg>
        <pc:picChg chg="add">
          <ac:chgData name="Robert Podsiadły" userId="d0ada19780ca3af8" providerId="LiveId" clId="{A2CECE53-F918-42F6-B953-C187B8E028A1}" dt="2020-02-28T12:36:21.055" v="1286"/>
          <ac:picMkLst>
            <pc:docMk/>
            <pc:sldMk cId="1073346696" sldId="370"/>
            <ac:picMk id="11" creationId="{577D56F6-0249-427D-96C7-0E8268DE840B}"/>
          </ac:picMkLst>
        </pc:picChg>
      </pc:sldChg>
      <pc:sldChg chg="addSp delSp modSp">
        <pc:chgData name="Robert Podsiadły" userId="d0ada19780ca3af8" providerId="LiveId" clId="{A2CECE53-F918-42F6-B953-C187B8E028A1}" dt="2020-02-28T12:49:47.938" v="1330" actId="1076"/>
        <pc:sldMkLst>
          <pc:docMk/>
          <pc:sldMk cId="743101561" sldId="371"/>
        </pc:sldMkLst>
        <pc:spChg chg="add del mod">
          <ac:chgData name="Robert Podsiadły" userId="d0ada19780ca3af8" providerId="LiveId" clId="{A2CECE53-F918-42F6-B953-C187B8E028A1}" dt="2020-02-28T12:26:55.017" v="1229" actId="478"/>
          <ac:spMkLst>
            <pc:docMk/>
            <pc:sldMk cId="743101561" sldId="371"/>
            <ac:spMk id="9" creationId="{65700A57-5755-4892-AE4B-A60AEB82ABE7}"/>
          </ac:spMkLst>
        </pc:spChg>
        <pc:picChg chg="del">
          <ac:chgData name="Robert Podsiadły" userId="d0ada19780ca3af8" providerId="LiveId" clId="{A2CECE53-F918-42F6-B953-C187B8E028A1}" dt="2020-02-28T12:26:50.323" v="1228" actId="478"/>
          <ac:picMkLst>
            <pc:docMk/>
            <pc:sldMk cId="743101561" sldId="371"/>
            <ac:picMk id="7" creationId="{C0665865-FC4B-447E-9238-1583B670F91E}"/>
          </ac:picMkLst>
        </pc:picChg>
        <pc:picChg chg="del">
          <ac:chgData name="Robert Podsiadły" userId="d0ada19780ca3af8" providerId="LiveId" clId="{A2CECE53-F918-42F6-B953-C187B8E028A1}" dt="2020-02-27T12:40:58.588" v="1180" actId="478"/>
          <ac:picMkLst>
            <pc:docMk/>
            <pc:sldMk cId="743101561" sldId="371"/>
            <ac:picMk id="8" creationId="{149ADF42-9257-45E3-BD52-4FECA470C554}"/>
          </ac:picMkLst>
        </pc:picChg>
        <pc:picChg chg="del">
          <ac:chgData name="Robert Podsiadły" userId="d0ada19780ca3af8" providerId="LiveId" clId="{A2CECE53-F918-42F6-B953-C187B8E028A1}" dt="2020-02-28T12:37:23.706" v="1294" actId="478"/>
          <ac:picMkLst>
            <pc:docMk/>
            <pc:sldMk cId="743101561" sldId="371"/>
            <ac:picMk id="10" creationId="{E8596B29-D66A-4B8D-AE94-72BD74A6E9DF}"/>
          </ac:picMkLst>
        </pc:picChg>
        <pc:picChg chg="add del mod">
          <ac:chgData name="Robert Podsiadły" userId="d0ada19780ca3af8" providerId="LiveId" clId="{A2CECE53-F918-42F6-B953-C187B8E028A1}" dt="2020-02-28T12:49:15.215" v="1327" actId="478"/>
          <ac:picMkLst>
            <pc:docMk/>
            <pc:sldMk cId="743101561" sldId="371"/>
            <ac:picMk id="12" creationId="{10941B19-DC64-416D-A0DD-F5C0B8F87BF3}"/>
          </ac:picMkLst>
        </pc:picChg>
        <pc:picChg chg="add">
          <ac:chgData name="Robert Podsiadły" userId="d0ada19780ca3af8" providerId="LiveId" clId="{A2CECE53-F918-42F6-B953-C187B8E028A1}" dt="2020-02-28T12:37:25.086" v="1295"/>
          <ac:picMkLst>
            <pc:docMk/>
            <pc:sldMk cId="743101561" sldId="371"/>
            <ac:picMk id="13" creationId="{C0C48D3A-5216-4D3F-AFB8-6DEF32505B6C}"/>
          </ac:picMkLst>
        </pc:picChg>
        <pc:picChg chg="add mod">
          <ac:chgData name="Robert Podsiadły" userId="d0ada19780ca3af8" providerId="LiveId" clId="{A2CECE53-F918-42F6-B953-C187B8E028A1}" dt="2020-02-28T12:49:47.938" v="1330" actId="1076"/>
          <ac:picMkLst>
            <pc:docMk/>
            <pc:sldMk cId="743101561" sldId="371"/>
            <ac:picMk id="14" creationId="{9DEA2989-C16F-41E0-80A1-03CCD6E29DCF}"/>
          </ac:picMkLst>
        </pc:picChg>
      </pc:sldChg>
      <pc:sldChg chg="addSp delSp modSp">
        <pc:chgData name="Robert Podsiadły" userId="d0ada19780ca3af8" providerId="LiveId" clId="{A2CECE53-F918-42F6-B953-C187B8E028A1}" dt="2020-02-28T15:55:43.180" v="1969"/>
        <pc:sldMkLst>
          <pc:docMk/>
          <pc:sldMk cId="2303249681" sldId="372"/>
        </pc:sldMkLst>
        <pc:spChg chg="add mod">
          <ac:chgData name="Robert Podsiadły" userId="d0ada19780ca3af8" providerId="LiveId" clId="{A2CECE53-F918-42F6-B953-C187B8E028A1}" dt="2020-02-28T15:55:43.180" v="1969"/>
          <ac:spMkLst>
            <pc:docMk/>
            <pc:sldMk cId="2303249681" sldId="372"/>
            <ac:spMk id="11" creationId="{7339B1EE-0C0E-478B-935C-4488FEF6AFC1}"/>
          </ac:spMkLst>
        </pc:spChg>
        <pc:picChg chg="del">
          <ac:chgData name="Robert Podsiadły" userId="d0ada19780ca3af8" providerId="LiveId" clId="{A2CECE53-F918-42F6-B953-C187B8E028A1}" dt="2020-02-27T06:58:51.935" v="276" actId="478"/>
          <ac:picMkLst>
            <pc:docMk/>
            <pc:sldMk cId="2303249681" sldId="372"/>
            <ac:picMk id="7" creationId="{758CAC4B-1F20-4519-A00F-8D168E163FFE}"/>
          </ac:picMkLst>
        </pc:picChg>
        <pc:picChg chg="del">
          <ac:chgData name="Robert Podsiadły" userId="d0ada19780ca3af8" providerId="LiveId" clId="{A2CECE53-F918-42F6-B953-C187B8E028A1}" dt="2020-02-27T12:41:00.907" v="1181" actId="478"/>
          <ac:picMkLst>
            <pc:docMk/>
            <pc:sldMk cId="2303249681" sldId="372"/>
            <ac:picMk id="8" creationId="{149ADF42-9257-45E3-BD52-4FECA470C554}"/>
          </ac:picMkLst>
        </pc:picChg>
        <pc:picChg chg="del">
          <ac:chgData name="Robert Podsiadły" userId="d0ada19780ca3af8" providerId="LiveId" clId="{A2CECE53-F918-42F6-B953-C187B8E028A1}" dt="2020-02-28T12:37:30.203" v="1296" actId="478"/>
          <ac:picMkLst>
            <pc:docMk/>
            <pc:sldMk cId="2303249681" sldId="372"/>
            <ac:picMk id="10" creationId="{12891FFF-AF9C-4BF6-8B71-92DB09F4CF8A}"/>
          </ac:picMkLst>
        </pc:picChg>
        <pc:picChg chg="del">
          <ac:chgData name="Robert Podsiadły" userId="d0ada19780ca3af8" providerId="LiveId" clId="{A2CECE53-F918-42F6-B953-C187B8E028A1}" dt="2020-02-27T06:58:59.972" v="277" actId="478"/>
          <ac:picMkLst>
            <pc:docMk/>
            <pc:sldMk cId="2303249681" sldId="372"/>
            <ac:picMk id="10" creationId="{CC089E78-492F-46FC-8897-B1106F06749B}"/>
          </ac:picMkLst>
        </pc:picChg>
        <pc:picChg chg="add">
          <ac:chgData name="Robert Podsiadły" userId="d0ada19780ca3af8" providerId="LiveId" clId="{A2CECE53-F918-42F6-B953-C187B8E028A1}" dt="2020-02-28T12:37:31.255" v="1297"/>
          <ac:picMkLst>
            <pc:docMk/>
            <pc:sldMk cId="2303249681" sldId="372"/>
            <ac:picMk id="13" creationId="{1EE3E706-27DE-44E9-90D8-541376C66C0E}"/>
          </ac:picMkLst>
        </pc:picChg>
      </pc:sldChg>
      <pc:sldChg chg="addSp delSp modSp">
        <pc:chgData name="Robert Podsiadły" userId="d0ada19780ca3af8" providerId="LiveId" clId="{A2CECE53-F918-42F6-B953-C187B8E028A1}" dt="2020-02-28T12:36:37.104" v="1292"/>
        <pc:sldMkLst>
          <pc:docMk/>
          <pc:sldMk cId="366046191" sldId="373"/>
        </pc:sldMkLst>
        <pc:spChg chg="add del mod">
          <ac:chgData name="Robert Podsiadły" userId="d0ada19780ca3af8" providerId="LiveId" clId="{A2CECE53-F918-42F6-B953-C187B8E028A1}" dt="2020-02-28T12:13:48.647" v="1215" actId="478"/>
          <ac:spMkLst>
            <pc:docMk/>
            <pc:sldMk cId="366046191" sldId="373"/>
            <ac:spMk id="10" creationId="{69ADF669-41BF-4C75-A423-14A8A3182CAE}"/>
          </ac:spMkLst>
        </pc:spChg>
        <pc:picChg chg="del">
          <ac:chgData name="Robert Podsiadły" userId="d0ada19780ca3af8" providerId="LiveId" clId="{A2CECE53-F918-42F6-B953-C187B8E028A1}" dt="2020-02-28T12:16:28.146" v="1218" actId="478"/>
          <ac:picMkLst>
            <pc:docMk/>
            <pc:sldMk cId="366046191" sldId="373"/>
            <ac:picMk id="3" creationId="{FE5C0CDF-15FE-47C6-8E21-377F2E86193D}"/>
          </ac:picMkLst>
        </pc:picChg>
        <pc:picChg chg="del">
          <ac:chgData name="Robert Podsiadły" userId="d0ada19780ca3af8" providerId="LiveId" clId="{A2CECE53-F918-42F6-B953-C187B8E028A1}" dt="2020-02-28T12:13:43.053" v="1214" actId="478"/>
          <ac:picMkLst>
            <pc:docMk/>
            <pc:sldMk cId="366046191" sldId="373"/>
            <ac:picMk id="7" creationId="{40AE84E2-8ACB-48D5-9160-4686E35B73F2}"/>
          </ac:picMkLst>
        </pc:picChg>
        <pc:picChg chg="del">
          <ac:chgData name="Robert Podsiadły" userId="d0ada19780ca3af8" providerId="LiveId" clId="{A2CECE53-F918-42F6-B953-C187B8E028A1}" dt="2020-02-27T12:40:30.906" v="1178" actId="478"/>
          <ac:picMkLst>
            <pc:docMk/>
            <pc:sldMk cId="366046191" sldId="373"/>
            <ac:picMk id="8" creationId="{149ADF42-9257-45E3-BD52-4FECA470C554}"/>
          </ac:picMkLst>
        </pc:picChg>
        <pc:picChg chg="add mod">
          <ac:chgData name="Robert Podsiadły" userId="d0ada19780ca3af8" providerId="LiveId" clId="{A2CECE53-F918-42F6-B953-C187B8E028A1}" dt="2020-02-28T12:13:40.559" v="1213" actId="1076"/>
          <ac:picMkLst>
            <pc:docMk/>
            <pc:sldMk cId="366046191" sldId="373"/>
            <ac:picMk id="8" creationId="{B23F6BF4-7C5C-41B1-BCD8-3328310771EC}"/>
          </ac:picMkLst>
        </pc:picChg>
        <pc:picChg chg="del">
          <ac:chgData name="Robert Podsiadły" userId="d0ada19780ca3af8" providerId="LiveId" clId="{A2CECE53-F918-42F6-B953-C187B8E028A1}" dt="2020-02-28T12:36:36.154" v="1291" actId="478"/>
          <ac:picMkLst>
            <pc:docMk/>
            <pc:sldMk cId="366046191" sldId="373"/>
            <ac:picMk id="12" creationId="{51AD7E85-5C41-4C21-99FC-3D076A082AB4}"/>
          </ac:picMkLst>
        </pc:picChg>
        <pc:picChg chg="add mod">
          <ac:chgData name="Robert Podsiadły" userId="d0ada19780ca3af8" providerId="LiveId" clId="{A2CECE53-F918-42F6-B953-C187B8E028A1}" dt="2020-02-28T12:16:35.485" v="1219" actId="1076"/>
          <ac:picMkLst>
            <pc:docMk/>
            <pc:sldMk cId="366046191" sldId="373"/>
            <ac:picMk id="14" creationId="{268DEC76-41ED-4B9A-838A-C683F63B2A22}"/>
          </ac:picMkLst>
        </pc:picChg>
        <pc:picChg chg="add">
          <ac:chgData name="Robert Podsiadły" userId="d0ada19780ca3af8" providerId="LiveId" clId="{A2CECE53-F918-42F6-B953-C187B8E028A1}" dt="2020-02-28T12:36:37.104" v="1292"/>
          <ac:picMkLst>
            <pc:docMk/>
            <pc:sldMk cId="366046191" sldId="373"/>
            <ac:picMk id="15" creationId="{D77AEEBA-F6E9-40BB-9EC8-6E30F4D8435B}"/>
          </ac:picMkLst>
        </pc:picChg>
      </pc:sldChg>
      <pc:sldChg chg="addSp delSp modSp">
        <pc:chgData name="Robert Podsiadły" userId="d0ada19780ca3af8" providerId="LiveId" clId="{A2CECE53-F918-42F6-B953-C187B8E028A1}" dt="2020-02-28T13:00:03.866" v="1334" actId="1076"/>
        <pc:sldMkLst>
          <pc:docMk/>
          <pc:sldMk cId="1256824738" sldId="374"/>
        </pc:sldMkLst>
        <pc:picChg chg="del mod">
          <ac:chgData name="Robert Podsiadły" userId="d0ada19780ca3af8" providerId="LiveId" clId="{A2CECE53-F918-42F6-B953-C187B8E028A1}" dt="2020-02-28T12:59:51.688" v="1333" actId="478"/>
          <ac:picMkLst>
            <pc:docMk/>
            <pc:sldMk cId="1256824738" sldId="374"/>
            <ac:picMk id="3" creationId="{A49900AA-0EE4-4768-A610-C0B8FFA07C56}"/>
          </ac:picMkLst>
        </pc:picChg>
        <pc:picChg chg="add mod">
          <ac:chgData name="Robert Podsiadły" userId="d0ada19780ca3af8" providerId="LiveId" clId="{A2CECE53-F918-42F6-B953-C187B8E028A1}" dt="2020-02-28T13:00:03.866" v="1334" actId="1076"/>
          <ac:picMkLst>
            <pc:docMk/>
            <pc:sldMk cId="1256824738" sldId="374"/>
            <ac:picMk id="7" creationId="{0A718298-5600-44B5-9D31-F289359F255B}"/>
          </ac:picMkLst>
        </pc:picChg>
        <pc:picChg chg="del">
          <ac:chgData name="Robert Podsiadły" userId="d0ada19780ca3af8" providerId="LiveId" clId="{A2CECE53-F918-42F6-B953-C187B8E028A1}" dt="2020-02-27T12:41:10.125" v="1185" actId="478"/>
          <ac:picMkLst>
            <pc:docMk/>
            <pc:sldMk cId="1256824738" sldId="374"/>
            <ac:picMk id="8" creationId="{149ADF42-9257-45E3-BD52-4FECA470C554}"/>
          </ac:picMkLst>
        </pc:picChg>
        <pc:picChg chg="add del">
          <ac:chgData name="Robert Podsiadły" userId="d0ada19780ca3af8" providerId="LiveId" clId="{A2CECE53-F918-42F6-B953-C187B8E028A1}" dt="2020-02-28T12:38:52.274" v="1304" actId="478"/>
          <ac:picMkLst>
            <pc:docMk/>
            <pc:sldMk cId="1256824738" sldId="374"/>
            <ac:picMk id="10" creationId="{1960F07E-5893-4E6A-AB97-8D67290375F5}"/>
          </ac:picMkLst>
        </pc:picChg>
        <pc:picChg chg="del">
          <ac:chgData name="Robert Podsiadły" userId="d0ada19780ca3af8" providerId="LiveId" clId="{A2CECE53-F918-42F6-B953-C187B8E028A1}" dt="2020-02-27T07:12:19.535" v="727" actId="478"/>
          <ac:picMkLst>
            <pc:docMk/>
            <pc:sldMk cId="1256824738" sldId="374"/>
            <ac:picMk id="10" creationId="{9ADCB680-594E-47C4-BDCB-90644578198A}"/>
          </ac:picMkLst>
        </pc:picChg>
        <pc:picChg chg="del">
          <ac:chgData name="Robert Podsiadły" userId="d0ada19780ca3af8" providerId="LiveId" clId="{A2CECE53-F918-42F6-B953-C187B8E028A1}" dt="2020-02-27T07:12:22.313" v="728" actId="478"/>
          <ac:picMkLst>
            <pc:docMk/>
            <pc:sldMk cId="1256824738" sldId="374"/>
            <ac:picMk id="11" creationId="{0D299583-C61B-4191-B599-5F948C5D8E34}"/>
          </ac:picMkLst>
        </pc:picChg>
        <pc:picChg chg="add">
          <ac:chgData name="Robert Podsiadły" userId="d0ada19780ca3af8" providerId="LiveId" clId="{A2CECE53-F918-42F6-B953-C187B8E028A1}" dt="2020-02-27T12:42:19.272" v="1192"/>
          <ac:picMkLst>
            <pc:docMk/>
            <pc:sldMk cId="1256824738" sldId="374"/>
            <ac:picMk id="11" creationId="{4D91C91F-3F23-4ACE-AE1A-1A19461AF068}"/>
          </ac:picMkLst>
        </pc:picChg>
        <pc:picChg chg="add">
          <ac:chgData name="Robert Podsiadły" userId="d0ada19780ca3af8" providerId="LiveId" clId="{A2CECE53-F918-42F6-B953-C187B8E028A1}" dt="2020-02-28T12:38:52.999" v="1305"/>
          <ac:picMkLst>
            <pc:docMk/>
            <pc:sldMk cId="1256824738" sldId="374"/>
            <ac:picMk id="13" creationId="{CA3FF86C-C0ED-4134-B73C-06BCF33957BA}"/>
          </ac:picMkLst>
        </pc:picChg>
      </pc:sldChg>
      <pc:sldChg chg="del">
        <pc:chgData name="Robert Podsiadły" userId="d0ada19780ca3af8" providerId="LiveId" clId="{A2CECE53-F918-42F6-B953-C187B8E028A1}" dt="2020-02-27T12:25:49.147" v="1128" actId="2696"/>
        <pc:sldMkLst>
          <pc:docMk/>
          <pc:sldMk cId="2051228886" sldId="375"/>
        </pc:sldMkLst>
      </pc:sldChg>
      <pc:sldChg chg="addSp delSp">
        <pc:chgData name="Robert Podsiadły" userId="d0ada19780ca3af8" providerId="LiveId" clId="{A2CECE53-F918-42F6-B953-C187B8E028A1}" dt="2020-02-28T12:34:33.540" v="1258"/>
        <pc:sldMkLst>
          <pc:docMk/>
          <pc:sldMk cId="656893761" sldId="376"/>
        </pc:sldMkLst>
        <pc:picChg chg="del">
          <ac:chgData name="Robert Podsiadły" userId="d0ada19780ca3af8" providerId="LiveId" clId="{A2CECE53-F918-42F6-B953-C187B8E028A1}" dt="2020-02-27T12:43:07.247" v="1198" actId="478"/>
          <ac:picMkLst>
            <pc:docMk/>
            <pc:sldMk cId="656893761" sldId="376"/>
            <ac:picMk id="7" creationId="{71754652-10AB-4E60-AA97-70384F6C6112}"/>
          </ac:picMkLst>
        </pc:picChg>
        <pc:picChg chg="del">
          <ac:chgData name="Robert Podsiadły" userId="d0ada19780ca3af8" providerId="LiveId" clId="{A2CECE53-F918-42F6-B953-C187B8E028A1}" dt="2020-02-27T12:39:29.747" v="1159" actId="478"/>
          <ac:picMkLst>
            <pc:docMk/>
            <pc:sldMk cId="656893761" sldId="376"/>
            <ac:picMk id="8" creationId="{A79019DA-4FF9-4229-9837-79DDB8898FA3}"/>
          </ac:picMkLst>
        </pc:picChg>
        <pc:picChg chg="add del">
          <ac:chgData name="Robert Podsiadły" userId="d0ada19780ca3af8" providerId="LiveId" clId="{A2CECE53-F918-42F6-B953-C187B8E028A1}" dt="2020-02-28T12:34:32.353" v="1257" actId="478"/>
          <ac:picMkLst>
            <pc:docMk/>
            <pc:sldMk cId="656893761" sldId="376"/>
            <ac:picMk id="9" creationId="{730E3FD4-31DB-4DAE-9762-A22B66BB2386}"/>
          </ac:picMkLst>
        </pc:picChg>
        <pc:picChg chg="add">
          <ac:chgData name="Robert Podsiadły" userId="d0ada19780ca3af8" providerId="LiveId" clId="{A2CECE53-F918-42F6-B953-C187B8E028A1}" dt="2020-02-27T12:48:43.511" v="1211"/>
          <ac:picMkLst>
            <pc:docMk/>
            <pc:sldMk cId="656893761" sldId="376"/>
            <ac:picMk id="10" creationId="{9378B739-1A8B-4D07-849E-4406DA711F61}"/>
          </ac:picMkLst>
        </pc:picChg>
        <pc:picChg chg="add">
          <ac:chgData name="Robert Podsiadły" userId="d0ada19780ca3af8" providerId="LiveId" clId="{A2CECE53-F918-42F6-B953-C187B8E028A1}" dt="2020-02-28T12:34:33.540" v="1258"/>
          <ac:picMkLst>
            <pc:docMk/>
            <pc:sldMk cId="656893761" sldId="376"/>
            <ac:picMk id="11" creationId="{CC09FA20-62DF-4EA4-839C-A61576CCB533}"/>
          </ac:picMkLst>
        </pc:picChg>
      </pc:sldChg>
      <pc:sldChg chg="addSp delSp modTransition">
        <pc:chgData name="Robert Podsiadły" userId="d0ada19780ca3af8" providerId="LiveId" clId="{A2CECE53-F918-42F6-B953-C187B8E028A1}" dt="2020-02-28T13:25:40.372" v="1345"/>
        <pc:sldMkLst>
          <pc:docMk/>
          <pc:sldMk cId="3445173212" sldId="377"/>
        </pc:sldMkLst>
        <pc:picChg chg="del">
          <ac:chgData name="Robert Podsiadły" userId="d0ada19780ca3af8" providerId="LiveId" clId="{A2CECE53-F918-42F6-B953-C187B8E028A1}" dt="2020-02-27T12:43:03.798" v="1197" actId="478"/>
          <ac:picMkLst>
            <pc:docMk/>
            <pc:sldMk cId="3445173212" sldId="377"/>
            <ac:picMk id="7" creationId="{71754652-10AB-4E60-AA97-70384F6C6112}"/>
          </ac:picMkLst>
        </pc:picChg>
        <pc:picChg chg="del">
          <ac:chgData name="Robert Podsiadły" userId="d0ada19780ca3af8" providerId="LiveId" clId="{A2CECE53-F918-42F6-B953-C187B8E028A1}" dt="2020-02-27T12:39:27.773" v="1158" actId="478"/>
          <ac:picMkLst>
            <pc:docMk/>
            <pc:sldMk cId="3445173212" sldId="377"/>
            <ac:picMk id="8" creationId="{A79019DA-4FF9-4229-9837-79DDB8898FA3}"/>
          </ac:picMkLst>
        </pc:picChg>
        <pc:picChg chg="add del">
          <ac:chgData name="Robert Podsiadły" userId="d0ada19780ca3af8" providerId="LiveId" clId="{A2CECE53-F918-42F6-B953-C187B8E028A1}" dt="2020-02-28T12:33:30.042" v="1250" actId="478"/>
          <ac:picMkLst>
            <pc:docMk/>
            <pc:sldMk cId="3445173212" sldId="377"/>
            <ac:picMk id="10" creationId="{764F0E93-FA95-4AE6-8C8D-6192E1AEE966}"/>
          </ac:picMkLst>
        </pc:picChg>
        <pc:picChg chg="add">
          <ac:chgData name="Robert Podsiadły" userId="d0ada19780ca3af8" providerId="LiveId" clId="{A2CECE53-F918-42F6-B953-C187B8E028A1}" dt="2020-02-27T12:42:56.712" v="1196"/>
          <ac:picMkLst>
            <pc:docMk/>
            <pc:sldMk cId="3445173212" sldId="377"/>
            <ac:picMk id="11" creationId="{409A904E-8175-4081-A147-EC20C70A9680}"/>
          </ac:picMkLst>
        </pc:picChg>
        <pc:picChg chg="add">
          <ac:chgData name="Robert Podsiadły" userId="d0ada19780ca3af8" providerId="LiveId" clId="{A2CECE53-F918-42F6-B953-C187B8E028A1}" dt="2020-02-28T12:33:30.776" v="1251"/>
          <ac:picMkLst>
            <pc:docMk/>
            <pc:sldMk cId="3445173212" sldId="377"/>
            <ac:picMk id="13" creationId="{8214DE28-A7A0-460C-AB82-E0103A99E5D7}"/>
          </ac:picMkLst>
        </pc:picChg>
      </pc:sldChg>
      <pc:sldChg chg="addSp delSp modSp">
        <pc:chgData name="Robert Podsiadły" userId="d0ada19780ca3af8" providerId="LiveId" clId="{A2CECE53-F918-42F6-B953-C187B8E028A1}" dt="2020-02-28T15:34:59.344" v="1761" actId="20577"/>
        <pc:sldMkLst>
          <pc:docMk/>
          <pc:sldMk cId="1106063586" sldId="379"/>
        </pc:sldMkLst>
        <pc:spChg chg="mod">
          <ac:chgData name="Robert Podsiadły" userId="d0ada19780ca3af8" providerId="LiveId" clId="{A2CECE53-F918-42F6-B953-C187B8E028A1}" dt="2020-02-28T14:51:09.141" v="1728"/>
          <ac:spMkLst>
            <pc:docMk/>
            <pc:sldMk cId="1106063586" sldId="379"/>
            <ac:spMk id="2" creationId="{CF432BB4-A8EF-43B6-9FCF-62B5BEF049ED}"/>
          </ac:spMkLst>
        </pc:spChg>
        <pc:spChg chg="mod">
          <ac:chgData name="Robert Podsiadły" userId="d0ada19780ca3af8" providerId="LiveId" clId="{A2CECE53-F918-42F6-B953-C187B8E028A1}" dt="2020-02-28T15:34:59.344" v="1761" actId="20577"/>
          <ac:spMkLst>
            <pc:docMk/>
            <pc:sldMk cId="1106063586" sldId="379"/>
            <ac:spMk id="3" creationId="{9EBD5409-0088-43AF-A871-64A147796F6B}"/>
          </ac:spMkLst>
        </pc:spChg>
        <pc:picChg chg="del">
          <ac:chgData name="Robert Podsiadły" userId="d0ada19780ca3af8" providerId="LiveId" clId="{A2CECE53-F918-42F6-B953-C187B8E028A1}" dt="2020-02-27T12:41:24.102" v="1190" actId="478"/>
          <ac:picMkLst>
            <pc:docMk/>
            <pc:sldMk cId="1106063586" sldId="379"/>
            <ac:picMk id="8" creationId="{149ADF42-9257-45E3-BD52-4FECA470C554}"/>
          </ac:picMkLst>
        </pc:picChg>
        <pc:picChg chg="del">
          <ac:chgData name="Robert Podsiadły" userId="d0ada19780ca3af8" providerId="LiveId" clId="{A2CECE53-F918-42F6-B953-C187B8E028A1}" dt="2020-02-28T12:40:40.825" v="1318" actId="478"/>
          <ac:picMkLst>
            <pc:docMk/>
            <pc:sldMk cId="1106063586" sldId="379"/>
            <ac:picMk id="9" creationId="{71B10C46-42B2-4CAC-93D9-0CF38B4BB7F1}"/>
          </ac:picMkLst>
        </pc:picChg>
        <pc:picChg chg="add">
          <ac:chgData name="Robert Podsiadły" userId="d0ada19780ca3af8" providerId="LiveId" clId="{A2CECE53-F918-42F6-B953-C187B8E028A1}" dt="2020-02-28T12:40:42.042" v="1319"/>
          <ac:picMkLst>
            <pc:docMk/>
            <pc:sldMk cId="1106063586" sldId="379"/>
            <ac:picMk id="11" creationId="{0623FDE7-4BD2-4E87-AB8D-39071C4B749A}"/>
          </ac:picMkLst>
        </pc:picChg>
      </pc:sldChg>
      <pc:sldChg chg="addSp delSp modSp delAnim modAnim">
        <pc:chgData name="Robert Podsiadły" userId="d0ada19780ca3af8" providerId="LiveId" clId="{A2CECE53-F918-42F6-B953-C187B8E028A1}" dt="2020-02-28T13:43:51.104" v="1435" actId="1076"/>
        <pc:sldMkLst>
          <pc:docMk/>
          <pc:sldMk cId="3980279474" sldId="380"/>
        </pc:sldMkLst>
        <pc:spChg chg="add mod">
          <ac:chgData name="Robert Podsiadły" userId="d0ada19780ca3af8" providerId="LiveId" clId="{A2CECE53-F918-42F6-B953-C187B8E028A1}" dt="2020-02-28T13:43:51.104" v="1435" actId="1076"/>
          <ac:spMkLst>
            <pc:docMk/>
            <pc:sldMk cId="3980279474" sldId="380"/>
            <ac:spMk id="3" creationId="{EA16B4BE-BAF2-4FCC-BCE1-027FDB3F5AF2}"/>
          </ac:spMkLst>
        </pc:spChg>
        <pc:picChg chg="del ord">
          <ac:chgData name="Robert Podsiadły" userId="d0ada19780ca3af8" providerId="LiveId" clId="{A2CECE53-F918-42F6-B953-C187B8E028A1}" dt="2020-02-28T13:39:38.033" v="1377" actId="478"/>
          <ac:picMkLst>
            <pc:docMk/>
            <pc:sldMk cId="3980279474" sldId="380"/>
            <ac:picMk id="2" creationId="{8131F02E-CDDE-40ED-8492-7FB45995F4EE}"/>
          </ac:picMkLst>
        </pc:picChg>
        <pc:picChg chg="del">
          <ac:chgData name="Robert Podsiadły" userId="d0ada19780ca3af8" providerId="LiveId" clId="{A2CECE53-F918-42F6-B953-C187B8E028A1}" dt="2020-02-27T06:44:48.752" v="0" actId="478"/>
          <ac:picMkLst>
            <pc:docMk/>
            <pc:sldMk cId="3980279474" sldId="380"/>
            <ac:picMk id="3" creationId="{C150ECB9-5D8E-4038-8198-8CAC2108F5E3}"/>
          </ac:picMkLst>
        </pc:picChg>
        <pc:picChg chg="del">
          <ac:chgData name="Robert Podsiadły" userId="d0ada19780ca3af8" providerId="LiveId" clId="{A2CECE53-F918-42F6-B953-C187B8E028A1}" dt="2020-02-27T12:39:32.988" v="1160" actId="478"/>
          <ac:picMkLst>
            <pc:docMk/>
            <pc:sldMk cId="3980279474" sldId="380"/>
            <ac:picMk id="8" creationId="{A79019DA-4FF9-4229-9837-79DDB8898FA3}"/>
          </ac:picMkLst>
        </pc:picChg>
        <pc:picChg chg="mod">
          <ac:chgData name="Robert Podsiadły" userId="d0ada19780ca3af8" providerId="LiveId" clId="{A2CECE53-F918-42F6-B953-C187B8E028A1}" dt="2020-02-28T13:43:39.980" v="1434" actId="1076"/>
          <ac:picMkLst>
            <pc:docMk/>
            <pc:sldMk cId="3980279474" sldId="380"/>
            <ac:picMk id="9" creationId="{87C826F0-1494-4AD9-827B-78EE1D613155}"/>
          </ac:picMkLst>
        </pc:picChg>
        <pc:picChg chg="del">
          <ac:chgData name="Robert Podsiadły" userId="d0ada19780ca3af8" providerId="LiveId" clId="{A2CECE53-F918-42F6-B953-C187B8E028A1}" dt="2020-02-28T12:34:13.952" v="1255" actId="478"/>
          <ac:picMkLst>
            <pc:docMk/>
            <pc:sldMk cId="3980279474" sldId="380"/>
            <ac:picMk id="10" creationId="{F2528179-A3BD-43A9-B76B-EE023BCE4188}"/>
          </ac:picMkLst>
        </pc:picChg>
        <pc:picChg chg="del">
          <ac:chgData name="Robert Podsiadły" userId="d0ada19780ca3af8" providerId="LiveId" clId="{A2CECE53-F918-42F6-B953-C187B8E028A1}" dt="2020-02-28T12:34:12.222" v="1254" actId="478"/>
          <ac:picMkLst>
            <pc:docMk/>
            <pc:sldMk cId="3980279474" sldId="380"/>
            <ac:picMk id="11" creationId="{CE7FB664-3634-4853-916B-6274D1447B9C}"/>
          </ac:picMkLst>
        </pc:picChg>
        <pc:picChg chg="add">
          <ac:chgData name="Robert Podsiadły" userId="d0ada19780ca3af8" providerId="LiveId" clId="{A2CECE53-F918-42F6-B953-C187B8E028A1}" dt="2020-02-28T12:34:14.952" v="1256"/>
          <ac:picMkLst>
            <pc:docMk/>
            <pc:sldMk cId="3980279474" sldId="380"/>
            <ac:picMk id="12" creationId="{EEDE0A71-F439-4D87-BC62-5C9E78A99445}"/>
          </ac:picMkLst>
        </pc:picChg>
      </pc:sldChg>
      <pc:sldChg chg="addSp delSp modSp">
        <pc:chgData name="Robert Podsiadły" userId="d0ada19780ca3af8" providerId="LiveId" clId="{A2CECE53-F918-42F6-B953-C187B8E028A1}" dt="2020-02-28T12:36:45.303" v="1293"/>
        <pc:sldMkLst>
          <pc:docMk/>
          <pc:sldMk cId="337299962" sldId="381"/>
        </pc:sldMkLst>
        <pc:picChg chg="add mod">
          <ac:chgData name="Robert Podsiadły" userId="d0ada19780ca3af8" providerId="LiveId" clId="{A2CECE53-F918-42F6-B953-C187B8E028A1}" dt="2020-02-28T12:21:40.290" v="1225" actId="1076"/>
          <ac:picMkLst>
            <pc:docMk/>
            <pc:sldMk cId="337299962" sldId="381"/>
            <ac:picMk id="2" creationId="{18528BFD-66A1-4011-B61E-B5C2C4A7560D}"/>
          </ac:picMkLst>
        </pc:picChg>
        <pc:picChg chg="del">
          <ac:chgData name="Robert Podsiadły" userId="d0ada19780ca3af8" providerId="LiveId" clId="{A2CECE53-F918-42F6-B953-C187B8E028A1}" dt="2020-02-27T12:40:56.315" v="1179" actId="478"/>
          <ac:picMkLst>
            <pc:docMk/>
            <pc:sldMk cId="337299962" sldId="381"/>
            <ac:picMk id="8" creationId="{149ADF42-9257-45E3-BD52-4FECA470C554}"/>
          </ac:picMkLst>
        </pc:picChg>
        <pc:picChg chg="del mod">
          <ac:chgData name="Robert Podsiadły" userId="d0ada19780ca3af8" providerId="LiveId" clId="{A2CECE53-F918-42F6-B953-C187B8E028A1}" dt="2020-02-28T12:22:45.488" v="1227" actId="478"/>
          <ac:picMkLst>
            <pc:docMk/>
            <pc:sldMk cId="337299962" sldId="381"/>
            <ac:picMk id="10" creationId="{6387E021-44D7-4BD6-A76A-E6205BB0D373}"/>
          </ac:picMkLst>
        </pc:picChg>
        <pc:picChg chg="add">
          <ac:chgData name="Robert Podsiadły" userId="d0ada19780ca3af8" providerId="LiveId" clId="{A2CECE53-F918-42F6-B953-C187B8E028A1}" dt="2020-02-28T12:36:45.303" v="1293"/>
          <ac:picMkLst>
            <pc:docMk/>
            <pc:sldMk cId="337299962" sldId="381"/>
            <ac:picMk id="12" creationId="{932198F1-08C7-45DD-A47A-A561B4DE039B}"/>
          </ac:picMkLst>
        </pc:picChg>
        <pc:picChg chg="del">
          <ac:chgData name="Robert Podsiadły" userId="d0ada19780ca3af8" providerId="LiveId" clId="{A2CECE53-F918-42F6-B953-C187B8E028A1}" dt="2020-02-28T12:20:20.028" v="1222" actId="478"/>
          <ac:picMkLst>
            <pc:docMk/>
            <pc:sldMk cId="337299962" sldId="381"/>
            <ac:picMk id="16" creationId="{271A1CC5-86B3-4C70-83DD-79197C173EBE}"/>
          </ac:picMkLst>
        </pc:picChg>
      </pc:sldChg>
      <pc:sldChg chg="addSp delSp modSp">
        <pc:chgData name="Robert Podsiadły" userId="d0ada19780ca3af8" providerId="LiveId" clId="{A2CECE53-F918-42F6-B953-C187B8E028A1}" dt="2020-02-28T13:05:22.287" v="1340" actId="14100"/>
        <pc:sldMkLst>
          <pc:docMk/>
          <pc:sldMk cId="3908265812" sldId="382"/>
        </pc:sldMkLst>
        <pc:picChg chg="del">
          <ac:chgData name="Robert Podsiadły" userId="d0ada19780ca3af8" providerId="LiveId" clId="{A2CECE53-F918-42F6-B953-C187B8E028A1}" dt="2020-02-27T07:15:22.112" v="733" actId="478"/>
          <ac:picMkLst>
            <pc:docMk/>
            <pc:sldMk cId="3908265812" sldId="382"/>
            <ac:picMk id="3" creationId="{768B8025-0C19-4DAF-ABD4-7DD51F13F541}"/>
          </ac:picMkLst>
        </pc:picChg>
        <pc:picChg chg="add mod">
          <ac:chgData name="Robert Podsiadły" userId="d0ada19780ca3af8" providerId="LiveId" clId="{A2CECE53-F918-42F6-B953-C187B8E028A1}" dt="2020-02-28T13:05:22.287" v="1340" actId="14100"/>
          <ac:picMkLst>
            <pc:docMk/>
            <pc:sldMk cId="3908265812" sldId="382"/>
            <ac:picMk id="3" creationId="{857FEEE1-0966-49D5-8B3D-E4C4C20B2B75}"/>
          </ac:picMkLst>
        </pc:picChg>
        <pc:picChg chg="del mod">
          <ac:chgData name="Robert Podsiadły" userId="d0ada19780ca3af8" providerId="LiveId" clId="{A2CECE53-F918-42F6-B953-C187B8E028A1}" dt="2020-02-27T07:16:37.383" v="737" actId="478"/>
          <ac:picMkLst>
            <pc:docMk/>
            <pc:sldMk cId="3908265812" sldId="382"/>
            <ac:picMk id="7" creationId="{3EF3A4DE-1D17-4270-9F23-2F8D9C930463}"/>
          </ac:picMkLst>
        </pc:picChg>
        <pc:picChg chg="del">
          <ac:chgData name="Robert Podsiadły" userId="d0ada19780ca3af8" providerId="LiveId" clId="{A2CECE53-F918-42F6-B953-C187B8E028A1}" dt="2020-02-27T12:41:12.172" v="1186" actId="478"/>
          <ac:picMkLst>
            <pc:docMk/>
            <pc:sldMk cId="3908265812" sldId="382"/>
            <ac:picMk id="8" creationId="{149ADF42-9257-45E3-BD52-4FECA470C554}"/>
          </ac:picMkLst>
        </pc:picChg>
        <pc:picChg chg="add del mod">
          <ac:chgData name="Robert Podsiadły" userId="d0ada19780ca3af8" providerId="LiveId" clId="{A2CECE53-F918-42F6-B953-C187B8E028A1}" dt="2020-02-28T13:05:01.383" v="1337" actId="478"/>
          <ac:picMkLst>
            <pc:docMk/>
            <pc:sldMk cId="3908265812" sldId="382"/>
            <ac:picMk id="10" creationId="{E024B9E6-C0DE-4A91-BC92-B33D38846802}"/>
          </ac:picMkLst>
        </pc:picChg>
        <pc:picChg chg="add del mod">
          <ac:chgData name="Robert Podsiadły" userId="d0ada19780ca3af8" providerId="LiveId" clId="{A2CECE53-F918-42F6-B953-C187B8E028A1}" dt="2020-02-28T13:05:05.639" v="1338" actId="478"/>
          <ac:picMkLst>
            <pc:docMk/>
            <pc:sldMk cId="3908265812" sldId="382"/>
            <ac:picMk id="11" creationId="{727DF212-24D0-4D07-9FF1-6AB7D5E497D4}"/>
          </ac:picMkLst>
        </pc:picChg>
        <pc:picChg chg="del">
          <ac:chgData name="Robert Podsiadły" userId="d0ada19780ca3af8" providerId="LiveId" clId="{A2CECE53-F918-42F6-B953-C187B8E028A1}" dt="2020-02-28T12:38:58.766" v="1306" actId="478"/>
          <ac:picMkLst>
            <pc:docMk/>
            <pc:sldMk cId="3908265812" sldId="382"/>
            <ac:picMk id="13" creationId="{0975D607-202E-48BB-A670-A9AE425845B7}"/>
          </ac:picMkLst>
        </pc:picChg>
        <pc:picChg chg="add">
          <ac:chgData name="Robert Podsiadły" userId="d0ada19780ca3af8" providerId="LiveId" clId="{A2CECE53-F918-42F6-B953-C187B8E028A1}" dt="2020-02-28T12:38:59.576" v="1307"/>
          <ac:picMkLst>
            <pc:docMk/>
            <pc:sldMk cId="3908265812" sldId="382"/>
            <ac:picMk id="15" creationId="{0E68ED0E-8681-4773-B754-721A9B5A1FCB}"/>
          </ac:picMkLst>
        </pc:picChg>
      </pc:sldChg>
      <pc:sldChg chg="addSp delSp modSp add ord">
        <pc:chgData name="Robert Podsiadły" userId="d0ada19780ca3af8" providerId="LiveId" clId="{A2CECE53-F918-42F6-B953-C187B8E028A1}" dt="2020-02-28T12:38:41.028" v="1301"/>
        <pc:sldMkLst>
          <pc:docMk/>
          <pc:sldMk cId="4271540453" sldId="383"/>
        </pc:sldMkLst>
        <pc:spChg chg="mod">
          <ac:chgData name="Robert Podsiadły" userId="d0ada19780ca3af8" providerId="LiveId" clId="{A2CECE53-F918-42F6-B953-C187B8E028A1}" dt="2020-02-27T06:55:29.807" v="11"/>
          <ac:spMkLst>
            <pc:docMk/>
            <pc:sldMk cId="4271540453" sldId="383"/>
            <ac:spMk id="2" creationId="{CF432BB4-A8EF-43B6-9FCF-62B5BEF049ED}"/>
          </ac:spMkLst>
        </pc:spChg>
        <pc:spChg chg="mod">
          <ac:chgData name="Robert Podsiadły" userId="d0ada19780ca3af8" providerId="LiveId" clId="{A2CECE53-F918-42F6-B953-C187B8E028A1}" dt="2020-02-27T06:58:13.254" v="274" actId="20577"/>
          <ac:spMkLst>
            <pc:docMk/>
            <pc:sldMk cId="4271540453" sldId="383"/>
            <ac:spMk id="3" creationId="{9EBD5409-0088-43AF-A871-64A147796F6B}"/>
          </ac:spMkLst>
        </pc:spChg>
        <pc:picChg chg="del">
          <ac:chgData name="Robert Podsiadły" userId="d0ada19780ca3af8" providerId="LiveId" clId="{A2CECE53-F918-42F6-B953-C187B8E028A1}" dt="2020-02-27T12:41:05.862" v="1183" actId="478"/>
          <ac:picMkLst>
            <pc:docMk/>
            <pc:sldMk cId="4271540453" sldId="383"/>
            <ac:picMk id="8" creationId="{149ADF42-9257-45E3-BD52-4FECA470C554}"/>
          </ac:picMkLst>
        </pc:picChg>
        <pc:picChg chg="del">
          <ac:chgData name="Robert Podsiadły" userId="d0ada19780ca3af8" providerId="LiveId" clId="{A2CECE53-F918-42F6-B953-C187B8E028A1}" dt="2020-02-28T12:38:39.826" v="1300" actId="478"/>
          <ac:picMkLst>
            <pc:docMk/>
            <pc:sldMk cId="4271540453" sldId="383"/>
            <ac:picMk id="9" creationId="{7C1FE095-853E-43A9-BA71-0EB352578643}"/>
          </ac:picMkLst>
        </pc:picChg>
        <pc:picChg chg="add">
          <ac:chgData name="Robert Podsiadły" userId="d0ada19780ca3af8" providerId="LiveId" clId="{A2CECE53-F918-42F6-B953-C187B8E028A1}" dt="2020-02-28T12:38:41.028" v="1301"/>
          <ac:picMkLst>
            <pc:docMk/>
            <pc:sldMk cId="4271540453" sldId="383"/>
            <ac:picMk id="11" creationId="{08596553-2C72-49A8-8C3B-0BA39F61FA2F}"/>
          </ac:picMkLst>
        </pc:picChg>
      </pc:sldChg>
      <pc:sldChg chg="addSp delSp modSp add">
        <pc:chgData name="Robert Podsiadły" userId="d0ada19780ca3af8" providerId="LiveId" clId="{A2CECE53-F918-42F6-B953-C187B8E028A1}" dt="2020-02-28T12:44:07.495" v="1325" actId="14100"/>
        <pc:sldMkLst>
          <pc:docMk/>
          <pc:sldMk cId="3327139312" sldId="384"/>
        </pc:sldMkLst>
        <pc:spChg chg="add del mod">
          <ac:chgData name="Robert Podsiadły" userId="d0ada19780ca3af8" providerId="LiveId" clId="{A2CECE53-F918-42F6-B953-C187B8E028A1}" dt="2020-02-28T12:43:51.024" v="1322" actId="478"/>
          <ac:spMkLst>
            <pc:docMk/>
            <pc:sldMk cId="3327139312" sldId="384"/>
            <ac:spMk id="9" creationId="{ACF0A6FD-CEB3-457B-B7DA-420F746B6452}"/>
          </ac:spMkLst>
        </pc:spChg>
        <pc:picChg chg="add mod">
          <ac:chgData name="Robert Podsiadły" userId="d0ada19780ca3af8" providerId="LiveId" clId="{A2CECE53-F918-42F6-B953-C187B8E028A1}" dt="2020-02-28T12:44:07.495" v="1325" actId="14100"/>
          <ac:picMkLst>
            <pc:docMk/>
            <pc:sldMk cId="3327139312" sldId="384"/>
            <ac:picMk id="3" creationId="{2BC2A4DA-4EC0-461B-BFA1-7002A63577D3}"/>
          </ac:picMkLst>
        </pc:picChg>
        <pc:picChg chg="del">
          <ac:chgData name="Robert Podsiadły" userId="d0ada19780ca3af8" providerId="LiveId" clId="{A2CECE53-F918-42F6-B953-C187B8E028A1}" dt="2020-02-28T12:43:43.590" v="1321" actId="478"/>
          <ac:picMkLst>
            <pc:docMk/>
            <pc:sldMk cId="3327139312" sldId="384"/>
            <ac:picMk id="7" creationId="{758CAC4B-1F20-4519-A00F-8D168E163FFE}"/>
          </ac:picMkLst>
        </pc:picChg>
        <pc:picChg chg="del">
          <ac:chgData name="Robert Podsiadły" userId="d0ada19780ca3af8" providerId="LiveId" clId="{A2CECE53-F918-42F6-B953-C187B8E028A1}" dt="2020-02-27T12:41:03.411" v="1182" actId="478"/>
          <ac:picMkLst>
            <pc:docMk/>
            <pc:sldMk cId="3327139312" sldId="384"/>
            <ac:picMk id="8" creationId="{149ADF42-9257-45E3-BD52-4FECA470C554}"/>
          </ac:picMkLst>
        </pc:picChg>
        <pc:picChg chg="del">
          <ac:chgData name="Robert Podsiadły" userId="d0ada19780ca3af8" providerId="LiveId" clId="{A2CECE53-F918-42F6-B953-C187B8E028A1}" dt="2020-02-28T12:37:36.897" v="1298" actId="478"/>
          <ac:picMkLst>
            <pc:docMk/>
            <pc:sldMk cId="3327139312" sldId="384"/>
            <ac:picMk id="12" creationId="{C09EF806-4928-40A8-A286-3638282767CD}"/>
          </ac:picMkLst>
        </pc:picChg>
        <pc:picChg chg="add">
          <ac:chgData name="Robert Podsiadły" userId="d0ada19780ca3af8" providerId="LiveId" clId="{A2CECE53-F918-42F6-B953-C187B8E028A1}" dt="2020-02-28T12:37:38.141" v="1299"/>
          <ac:picMkLst>
            <pc:docMk/>
            <pc:sldMk cId="3327139312" sldId="384"/>
            <ac:picMk id="14" creationId="{2A728CAF-E941-4AAF-94F2-384D18298ED7}"/>
          </ac:picMkLst>
        </pc:picChg>
      </pc:sldChg>
      <pc:sldChg chg="addSp delSp modSp add">
        <pc:chgData name="Robert Podsiadły" userId="d0ada19780ca3af8" providerId="LiveId" clId="{A2CECE53-F918-42F6-B953-C187B8E028A1}" dt="2020-02-28T12:38:47.320" v="1303"/>
        <pc:sldMkLst>
          <pc:docMk/>
          <pc:sldMk cId="2697552674" sldId="385"/>
        </pc:sldMkLst>
        <pc:spChg chg="mod">
          <ac:chgData name="Robert Podsiadły" userId="d0ada19780ca3af8" providerId="LiveId" clId="{A2CECE53-F918-42F6-B953-C187B8E028A1}" dt="2020-02-27T07:11:44.876" v="724" actId="5793"/>
          <ac:spMkLst>
            <pc:docMk/>
            <pc:sldMk cId="2697552674" sldId="385"/>
            <ac:spMk id="3" creationId="{9EBD5409-0088-43AF-A871-64A147796F6B}"/>
          </ac:spMkLst>
        </pc:spChg>
        <pc:spChg chg="add del">
          <ac:chgData name="Robert Podsiadły" userId="d0ada19780ca3af8" providerId="LiveId" clId="{A2CECE53-F918-42F6-B953-C187B8E028A1}" dt="2020-02-27T07:09:23.062" v="678"/>
          <ac:spMkLst>
            <pc:docMk/>
            <pc:sldMk cId="2697552674" sldId="385"/>
            <ac:spMk id="9" creationId="{EA1A4750-B2AE-4163-BF2D-F10E82B0508D}"/>
          </ac:spMkLst>
        </pc:spChg>
        <pc:picChg chg="del">
          <ac:chgData name="Robert Podsiadły" userId="d0ada19780ca3af8" providerId="LiveId" clId="{A2CECE53-F918-42F6-B953-C187B8E028A1}" dt="2020-02-27T12:41:08.144" v="1184" actId="478"/>
          <ac:picMkLst>
            <pc:docMk/>
            <pc:sldMk cId="2697552674" sldId="385"/>
            <ac:picMk id="8" creationId="{149ADF42-9257-45E3-BD52-4FECA470C554}"/>
          </ac:picMkLst>
        </pc:picChg>
        <pc:picChg chg="add mod">
          <ac:chgData name="Robert Podsiadły" userId="d0ada19780ca3af8" providerId="LiveId" clId="{A2CECE53-F918-42F6-B953-C187B8E028A1}" dt="2020-02-27T07:12:06.764" v="726" actId="1076"/>
          <ac:picMkLst>
            <pc:docMk/>
            <pc:sldMk cId="2697552674" sldId="385"/>
            <ac:picMk id="10" creationId="{B356D53D-F537-41E6-88F6-B90D12994828}"/>
          </ac:picMkLst>
        </pc:picChg>
        <pc:picChg chg="del">
          <ac:chgData name="Robert Podsiadły" userId="d0ada19780ca3af8" providerId="LiveId" clId="{A2CECE53-F918-42F6-B953-C187B8E028A1}" dt="2020-02-28T12:38:46.544" v="1302" actId="478"/>
          <ac:picMkLst>
            <pc:docMk/>
            <pc:sldMk cId="2697552674" sldId="385"/>
            <ac:picMk id="11" creationId="{6EDF7A7B-BED5-4EC3-95F6-701474ECB1E6}"/>
          </ac:picMkLst>
        </pc:picChg>
        <pc:picChg chg="add">
          <ac:chgData name="Robert Podsiadły" userId="d0ada19780ca3af8" providerId="LiveId" clId="{A2CECE53-F918-42F6-B953-C187B8E028A1}" dt="2020-02-28T12:38:47.320" v="1303"/>
          <ac:picMkLst>
            <pc:docMk/>
            <pc:sldMk cId="2697552674" sldId="385"/>
            <ac:picMk id="13" creationId="{653AAA49-6407-44DB-B491-558877B4A981}"/>
          </ac:picMkLst>
        </pc:picChg>
      </pc:sldChg>
      <pc:sldChg chg="addSp delSp modSp add">
        <pc:chgData name="Robert Podsiadły" userId="d0ada19780ca3af8" providerId="LiveId" clId="{A2CECE53-F918-42F6-B953-C187B8E028A1}" dt="2020-02-28T15:33:46.797" v="1755" actId="20577"/>
        <pc:sldMkLst>
          <pc:docMk/>
          <pc:sldMk cId="4014491834" sldId="386"/>
        </pc:sldMkLst>
        <pc:spChg chg="mod">
          <ac:chgData name="Robert Podsiadły" userId="d0ada19780ca3af8" providerId="LiveId" clId="{A2CECE53-F918-42F6-B953-C187B8E028A1}" dt="2020-02-27T12:35:09.185" v="1136" actId="1076"/>
          <ac:spMkLst>
            <pc:docMk/>
            <pc:sldMk cId="4014491834" sldId="386"/>
            <ac:spMk id="2" creationId="{CF432BB4-A8EF-43B6-9FCF-62B5BEF049ED}"/>
          </ac:spMkLst>
        </pc:spChg>
        <pc:spChg chg="mod">
          <ac:chgData name="Robert Podsiadły" userId="d0ada19780ca3af8" providerId="LiveId" clId="{A2CECE53-F918-42F6-B953-C187B8E028A1}" dt="2020-02-28T15:33:46.797" v="1755" actId="20577"/>
          <ac:spMkLst>
            <pc:docMk/>
            <pc:sldMk cId="4014491834" sldId="386"/>
            <ac:spMk id="3" creationId="{9EBD5409-0088-43AF-A871-64A147796F6B}"/>
          </ac:spMkLst>
        </pc:spChg>
        <pc:picChg chg="del">
          <ac:chgData name="Robert Podsiadły" userId="d0ada19780ca3af8" providerId="LiveId" clId="{A2CECE53-F918-42F6-B953-C187B8E028A1}" dt="2020-02-27T12:33:11.919" v="1130" actId="478"/>
          <ac:picMkLst>
            <pc:docMk/>
            <pc:sldMk cId="4014491834" sldId="386"/>
            <ac:picMk id="8" creationId="{149ADF42-9257-45E3-BD52-4FECA470C554}"/>
          </ac:picMkLst>
        </pc:picChg>
        <pc:picChg chg="mod">
          <ac:chgData name="Robert Podsiadły" userId="d0ada19780ca3af8" providerId="LiveId" clId="{A2CECE53-F918-42F6-B953-C187B8E028A1}" dt="2020-02-27T12:37:53.479" v="1149" actId="1076"/>
          <ac:picMkLst>
            <pc:docMk/>
            <pc:sldMk cId="4014491834" sldId="386"/>
            <ac:picMk id="9" creationId="{CDD41F9E-0769-416F-83AD-615A52611744}"/>
          </ac:picMkLst>
        </pc:picChg>
        <pc:picChg chg="add mod">
          <ac:chgData name="Robert Podsiadły" userId="d0ada19780ca3af8" providerId="LiveId" clId="{A2CECE53-F918-42F6-B953-C187B8E028A1}" dt="2020-02-27T09:16:12.399" v="1058" actId="1076"/>
          <ac:picMkLst>
            <pc:docMk/>
            <pc:sldMk cId="4014491834" sldId="386"/>
            <ac:picMk id="10" creationId="{AB04B20F-2AAF-4DF8-8771-0D4BDDEB7F97}"/>
          </ac:picMkLst>
        </pc:picChg>
        <pc:picChg chg="add">
          <ac:chgData name="Robert Podsiadły" userId="d0ada19780ca3af8" providerId="LiveId" clId="{A2CECE53-F918-42F6-B953-C187B8E028A1}" dt="2020-02-28T12:39:39.068" v="1309"/>
          <ac:picMkLst>
            <pc:docMk/>
            <pc:sldMk cId="4014491834" sldId="386"/>
            <ac:picMk id="11" creationId="{1A4CB9FD-6D14-4340-B7F6-15FD6E9A436C}"/>
          </ac:picMkLst>
        </pc:picChg>
        <pc:picChg chg="add del mod">
          <ac:chgData name="Robert Podsiadły" userId="d0ada19780ca3af8" providerId="LiveId" clId="{A2CECE53-F918-42F6-B953-C187B8E028A1}" dt="2020-02-28T12:39:37.967" v="1308" actId="478"/>
          <ac:picMkLst>
            <pc:docMk/>
            <pc:sldMk cId="4014491834" sldId="386"/>
            <ac:picMk id="1026" creationId="{0D6C627A-EDAE-4B8A-821B-3BCB03EFC963}"/>
          </ac:picMkLst>
        </pc:picChg>
        <pc:picChg chg="add del">
          <ac:chgData name="Robert Podsiadły" userId="d0ada19780ca3af8" providerId="LiveId" clId="{A2CECE53-F918-42F6-B953-C187B8E028A1}" dt="2020-02-27T12:35:12.475" v="1138"/>
          <ac:picMkLst>
            <pc:docMk/>
            <pc:sldMk cId="4014491834" sldId="386"/>
            <ac:picMk id="1028" creationId="{C5B5F1B9-89D9-42A9-A70E-8B31ADBE57C0}"/>
          </ac:picMkLst>
        </pc:picChg>
        <pc:picChg chg="add del mod">
          <ac:chgData name="Robert Podsiadły" userId="d0ada19780ca3af8" providerId="LiveId" clId="{A2CECE53-F918-42F6-B953-C187B8E028A1}" dt="2020-02-27T12:35:10.938" v="1137"/>
          <ac:picMkLst>
            <pc:docMk/>
            <pc:sldMk cId="4014491834" sldId="386"/>
            <ac:picMk id="1030" creationId="{14538489-379B-4AD3-92C0-0EF808878356}"/>
          </ac:picMkLst>
        </pc:picChg>
        <pc:picChg chg="add mod">
          <ac:chgData name="Robert Podsiadły" userId="d0ada19780ca3af8" providerId="LiveId" clId="{A2CECE53-F918-42F6-B953-C187B8E028A1}" dt="2020-02-27T12:36:52.812" v="1146" actId="1076"/>
          <ac:picMkLst>
            <pc:docMk/>
            <pc:sldMk cId="4014491834" sldId="386"/>
            <ac:picMk id="1032" creationId="{F5F84531-5812-4CC9-B46D-78FE59FC1F91}"/>
          </ac:picMkLst>
        </pc:picChg>
      </pc:sldChg>
      <pc:sldChg chg="addSp delSp modSp add delAnim">
        <pc:chgData name="Robert Podsiadły" userId="d0ada19780ca3af8" providerId="LiveId" clId="{A2CECE53-F918-42F6-B953-C187B8E028A1}" dt="2020-02-28T14:35:53.911" v="1455" actId="1076"/>
        <pc:sldMkLst>
          <pc:docMk/>
          <pc:sldMk cId="2157646134" sldId="387"/>
        </pc:sldMkLst>
        <pc:spChg chg="add mod">
          <ac:chgData name="Robert Podsiadły" userId="d0ada19780ca3af8" providerId="LiveId" clId="{A2CECE53-F918-42F6-B953-C187B8E028A1}" dt="2020-02-28T14:35:53.911" v="1455" actId="1076"/>
          <ac:spMkLst>
            <pc:docMk/>
            <pc:sldMk cId="2157646134" sldId="387"/>
            <ac:spMk id="10" creationId="{CCCB269F-3E17-4742-8F70-183B3A2255F6}"/>
          </ac:spMkLst>
        </pc:spChg>
        <pc:picChg chg="del mod">
          <ac:chgData name="Robert Podsiadły" userId="d0ada19780ca3af8" providerId="LiveId" clId="{A2CECE53-F918-42F6-B953-C187B8E028A1}" dt="2020-02-28T14:18:24.040" v="1439" actId="478"/>
          <ac:picMkLst>
            <pc:docMk/>
            <pc:sldMk cId="2157646134" sldId="387"/>
            <ac:picMk id="2" creationId="{8131F02E-CDDE-40ED-8492-7FB45995F4EE}"/>
          </ac:picMkLst>
        </pc:picChg>
        <pc:picChg chg="add del mod">
          <ac:chgData name="Robert Podsiadły" userId="d0ada19780ca3af8" providerId="LiveId" clId="{A2CECE53-F918-42F6-B953-C187B8E028A1}" dt="2020-02-28T14:24:33.685" v="1446" actId="478"/>
          <ac:picMkLst>
            <pc:docMk/>
            <pc:sldMk cId="2157646134" sldId="387"/>
            <ac:picMk id="3" creationId="{C180A392-FC9F-4343-8CFC-E73C8F769DE3}"/>
          </ac:picMkLst>
        </pc:picChg>
        <pc:picChg chg="add mod">
          <ac:chgData name="Robert Podsiadły" userId="d0ada19780ca3af8" providerId="LiveId" clId="{A2CECE53-F918-42F6-B953-C187B8E028A1}" dt="2020-02-28T14:35:04.090" v="1453" actId="1076"/>
          <ac:picMkLst>
            <pc:docMk/>
            <pc:sldMk cId="2157646134" sldId="387"/>
            <ac:picMk id="7" creationId="{EEB9A3F0-48C9-4D80-9BFE-C81326B2CE02}"/>
          </ac:picMkLst>
        </pc:picChg>
        <pc:picChg chg="del">
          <ac:chgData name="Robert Podsiadły" userId="d0ada19780ca3af8" providerId="LiveId" clId="{A2CECE53-F918-42F6-B953-C187B8E028A1}" dt="2020-02-28T14:18:29.314" v="1440" actId="478"/>
          <ac:picMkLst>
            <pc:docMk/>
            <pc:sldMk cId="2157646134" sldId="387"/>
            <ac:picMk id="9" creationId="{87C826F0-1494-4AD9-827B-78EE1D613155}"/>
          </ac:picMkLst>
        </pc:picChg>
      </pc:sldChg>
      <pc:sldChg chg="modSp add">
        <pc:chgData name="Robert Podsiadły" userId="d0ada19780ca3af8" providerId="LiveId" clId="{A2CECE53-F918-42F6-B953-C187B8E028A1}" dt="2020-02-28T14:51:23.744" v="1729"/>
        <pc:sldMkLst>
          <pc:docMk/>
          <pc:sldMk cId="966990296" sldId="388"/>
        </pc:sldMkLst>
        <pc:spChg chg="mod">
          <ac:chgData name="Robert Podsiadły" userId="d0ada19780ca3af8" providerId="LiveId" clId="{A2CECE53-F918-42F6-B953-C187B8E028A1}" dt="2020-02-28T14:51:23.744" v="1729"/>
          <ac:spMkLst>
            <pc:docMk/>
            <pc:sldMk cId="966990296" sldId="388"/>
            <ac:spMk id="2" creationId="{CF432BB4-A8EF-43B6-9FCF-62B5BEF049ED}"/>
          </ac:spMkLst>
        </pc:spChg>
        <pc:spChg chg="mod">
          <ac:chgData name="Robert Podsiadły" userId="d0ada19780ca3af8" providerId="LiveId" clId="{A2CECE53-F918-42F6-B953-C187B8E028A1}" dt="2020-02-28T14:48:39.770" v="1692" actId="20577"/>
          <ac:spMkLst>
            <pc:docMk/>
            <pc:sldMk cId="966990296" sldId="388"/>
            <ac:spMk id="3" creationId="{9EBD5409-0088-43AF-A871-64A147796F6B}"/>
          </ac:spMkLst>
        </pc:spChg>
      </pc:sldChg>
    </pc:docChg>
  </pc:docChgLst>
  <pc:docChgLst>
    <pc:chgData name="Robert Podsiadły" userId="d0ada19780ca3af8" providerId="Windows Live" clId="Web-{C4C72F23-E945-43FD-815D-9F17B5229E4D}"/>
    <pc:docChg chg="modSld">
      <pc:chgData name="Robert Podsiadły" userId="d0ada19780ca3af8" providerId="Windows Live" clId="Web-{C4C72F23-E945-43FD-815D-9F17B5229E4D}" dt="2020-02-28T13:37:50.289" v="20" actId="20577"/>
      <pc:docMkLst>
        <pc:docMk/>
      </pc:docMkLst>
      <pc:sldChg chg="modSp">
        <pc:chgData name="Robert Podsiadły" userId="d0ada19780ca3af8" providerId="Windows Live" clId="Web-{C4C72F23-E945-43FD-815D-9F17B5229E4D}" dt="2020-02-28T13:37:50.289" v="20" actId="20577"/>
        <pc:sldMkLst>
          <pc:docMk/>
          <pc:sldMk cId="33044995" sldId="260"/>
        </pc:sldMkLst>
        <pc:spChg chg="mod">
          <ac:chgData name="Robert Podsiadły" userId="d0ada19780ca3af8" providerId="Windows Live" clId="Web-{C4C72F23-E945-43FD-815D-9F17B5229E4D}" dt="2020-02-28T13:37:50.289" v="20" actId="20577"/>
          <ac:spMkLst>
            <pc:docMk/>
            <pc:sldMk cId="33044995" sldId="260"/>
            <ac:spMk id="11" creationId="{E15155A1-EBB3-4057-8FA5-0B2D2012D57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C634D-C194-44D6-A294-97BD274A65A5}" type="datetimeFigureOut">
              <a:rPr lang="pl-PL" smtClean="0"/>
              <a:t>28.02.2020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C0DCF-CE11-4077-A315-1577B6BA535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6843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C0DCF-CE11-4077-A315-1577B6BA5352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113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>
                <a:cs typeface="Calibri"/>
              </a:rPr>
              <a:t>NDA</a:t>
            </a:r>
            <a:endParaRPr lang="pl-PL"/>
          </a:p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C0DCF-CE11-4077-A315-1577B6BA5352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7508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C0DCF-CE11-4077-A315-1577B6BA5352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3429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A5EAB-436E-4DC4-A784-61459A915B93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1824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l-PL"/>
              <a:t>Kto testuje automatycznie</a:t>
            </a:r>
          </a:p>
          <a:p>
            <a:pPr marL="228600" indent="-228600">
              <a:buAutoNum type="arabicPeriod"/>
            </a:pPr>
            <a:r>
              <a:rPr lang="pl-PL"/>
              <a:t>Kto programuje</a:t>
            </a:r>
          </a:p>
          <a:p>
            <a:pPr marL="228600" indent="-228600">
              <a:buAutoNum type="arabicPeriod"/>
            </a:pPr>
            <a:r>
              <a:rPr lang="pl-PL"/>
              <a:t>Kto programuje w Javie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C0DCF-CE11-4077-A315-1577B6BA5352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6753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>
                <a:cs typeface="Calibri"/>
              </a:rPr>
              <a:t>NDA</a:t>
            </a:r>
            <a:endParaRPr lang="pl-PL"/>
          </a:p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C0DCF-CE11-4077-A315-1577B6BA5352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22637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>
                <a:cs typeface="Calibri"/>
              </a:rPr>
              <a:t>NDA</a:t>
            </a:r>
            <a:endParaRPr lang="pl-PL"/>
          </a:p>
          <a:p>
            <a:r>
              <a:rPr lang="en-US" err="1"/>
              <a:t>Spotkania</a:t>
            </a:r>
            <a:r>
              <a:rPr lang="en-US"/>
              <a:t> </a:t>
            </a:r>
            <a:r>
              <a:rPr lang="en-US" err="1"/>
              <a:t>dlo</a:t>
            </a:r>
            <a:r>
              <a:rPr lang="en-US"/>
              <a:t> </a:t>
            </a:r>
            <a:r>
              <a:rPr lang="en-US" err="1"/>
              <a:t>wonnabe</a:t>
            </a:r>
            <a:endParaRPr lang="pl-PL" err="1"/>
          </a:p>
          <a:p>
            <a:endParaRPr lang="pl-PL">
              <a:cs typeface="Calibri"/>
            </a:endParaRPr>
          </a:p>
          <a:p>
            <a:endParaRPr lang="pl-PL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C0DCF-CE11-4077-A315-1577B6BA5352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745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>
                <a:cs typeface="Calibri"/>
              </a:rPr>
              <a:t>NDA</a:t>
            </a:r>
            <a:endParaRPr lang="pl-PL"/>
          </a:p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C0DCF-CE11-4077-A315-1577B6BA5352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3009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>
                <a:cs typeface="Calibri"/>
              </a:rPr>
              <a:t>NDA</a:t>
            </a:r>
            <a:endParaRPr lang="pl-PL"/>
          </a:p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C0DCF-CE11-4077-A315-1577B6BA5352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3691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>
                <a:cs typeface="Calibri"/>
              </a:rPr>
              <a:t>NDA</a:t>
            </a:r>
            <a:endParaRPr lang="pl-PL"/>
          </a:p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C0DCF-CE11-4077-A315-1577B6BA5352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2172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>
                <a:cs typeface="Calibri"/>
              </a:rPr>
              <a:t>NDA</a:t>
            </a:r>
            <a:endParaRPr lang="pl-PL"/>
          </a:p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C0DCF-CE11-4077-A315-1577B6BA5352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6513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23AB4-7FA4-4596-B77D-E2C05EBD6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2534A-814F-40F7-ADCF-BD27C0980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FE8A3-4AC0-4B9E-94B3-7BB667B3B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F515A-95B1-4599-8C5D-85EF47B4B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23B6B-694F-4371-85EC-96BEBE8FD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65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85DF-A9D5-439E-9E4C-2AA778DF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D8157B-86AA-493A-83DE-14CD543D5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9CE58-2EE2-4542-9D37-1950494E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B4C1C-E5A3-4B79-AE84-EF300CC03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FA6E2-6221-433B-88A7-27DE2248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287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239A5-10D3-4F75-A3F0-A631DD2B6E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4AC648-E145-4B6F-8250-7E9024C93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D6B11-DF99-40DE-8E5A-CE78CEAA6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6D828-ED63-44F6-AB84-DBFFFF0F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66263-8DFD-4B64-92C4-6E6C5267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117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A8EE9-D555-4E42-AB00-182631E9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48188-1522-4739-9223-2B0482308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BC578-748E-4151-8530-078F92262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A6060-7E33-4DB0-9662-262220C5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08B78-89C2-4D70-92CB-78C55069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6222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3C375-EA7A-4586-82D3-8E33B9D0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AD6C1-5597-4473-B527-56410F9CF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BEA94-31DD-4526-8BA8-AF9A73ADB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64D2B-1960-427C-8881-71E6F760E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42F4D-CA50-4C3C-BBEF-8C39FEEA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91756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2C49A-882C-4144-9F69-C3F7B98D3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ED9E1-BFEF-4C17-819D-2D02A8929A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ED90F-4ED6-41CB-883B-34502A2D2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08730-8CA7-46C4-B7C5-4554C4F09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C5D92-3863-4D54-9937-9CED62B92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1161E-D5E4-4BF7-80AE-6A8AC7A8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48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2C69F-812F-4D19-9773-98AA2167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390AB-725D-48F2-BFF9-3EFCF8D72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4255E-335D-44B5-B50A-B2ED98762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D174CE-5B24-47D5-B35E-3D53289E08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2E0771-DB06-4662-ACCA-7C6133728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7D308A-EABC-4112-88CA-B0748BE5E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110EC0-A37C-4A78-8DB8-6F3DED386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EE19DC-822E-47F0-AA0A-E42A9992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995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5713-F9FF-475F-B991-B1DC6DD65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02EC30-148E-48E9-8D5A-074CF26C3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27576-2F81-4FB9-B6D9-31A739E7F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0A06E6-2A53-49E1-9545-AE8DFBF9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356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2CEE59-1409-4900-95C7-7A788C5F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C4959-BECC-4D05-B91E-D8AD1B71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A0A1E-08FD-4D47-8A16-A3F64E03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1160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69F2-86B5-4066-8381-B00FF008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CA50B-58F9-4B69-8847-2BC454DB3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270EA-F012-4E6E-80CB-85CF73D37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E454D-09CF-4A0F-ADB6-57C5EEC3B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07A417-D2DE-4CAC-97D1-B3C23635F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D4690-E7D9-4098-9E07-F9C08BBED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447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2A3C-56D2-41C9-87E4-8EA516894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8C6C01-9463-4794-A3DE-F6BF90A12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C2E45-A545-4228-BCCE-1639422E8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80C19-0BBD-4244-8F96-E4DDFB61E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664BC-7013-4097-9B83-D6423633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08A03-60C4-4C14-8F85-175CA99F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859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087AFA-C795-4B2E-809D-F8493A177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C6BC3-49D0-40CA-86E3-7326A6F34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CAEA5-3657-4472-86F4-033B048081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2020-02-29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B66D3-5B0A-428C-9175-E0E195CBC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test:fest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DCE60-B2EC-46A7-BBFC-81CE7BF93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6EBD2-1606-4E48-88FC-23D488BE964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4491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l.wikipedia.org/wiki/Standardowa_dawka_alkohol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ertPod/breathalyser" TargetMode="External"/><Relationship Id="rId2" Type="http://schemas.openxmlformats.org/officeDocument/2006/relationships/hyperlink" Target="https://www.linkedin.com/in/robertpodsiadly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jqwik.net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koziolekweb.pl/junit-5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ventstorming.com/" TargetMode="External"/><Relationship Id="rId5" Type="http://schemas.openxmlformats.org/officeDocument/2006/relationships/hyperlink" Target="https://cucumber.io/docs/gherkin/" TargetMode="External"/><Relationship Id="rId4" Type="http://schemas.openxmlformats.org/officeDocument/2006/relationships/hyperlink" Target="https://pitest.org/" TargetMode="External"/><Relationship Id="rId9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youtu.be/43Ox4OaNmJ8" TargetMode="External"/><Relationship Id="rId7" Type="http://schemas.openxmlformats.org/officeDocument/2006/relationships/hyperlink" Target="https://szkolatestow.online/wyzwanie" TargetMode="External"/><Relationship Id="rId2" Type="http://schemas.openxmlformats.org/officeDocument/2006/relationships/hyperlink" Target="https://wroclaw.jug.p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szkolatestow.online/" TargetMode="External"/><Relationship Id="rId5" Type="http://schemas.openxmlformats.org/officeDocument/2006/relationships/hyperlink" Target="https://olaqnysz.blogspot.com/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youtu.be/DEDpjYCqTyo" TargetMode="External"/><Relationship Id="rId9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018C-AA33-483E-B6AC-D68F95164D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Jak robimy to na </a:t>
            </a:r>
            <a:r>
              <a:rPr lang="pl-PL" err="1">
                <a:solidFill>
                  <a:schemeClr val="accent1">
                    <a:lumMod val="75000"/>
                  </a:schemeClr>
                </a:solidFill>
              </a:rPr>
              <a:t>backendzie</a:t>
            </a:r>
            <a:endParaRPr lang="pl-PL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B9B46-177F-4DF1-9535-CF14D37293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  <a:p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Przemyślenia programisty z przykładami</a:t>
            </a:r>
          </a:p>
          <a:p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Robert Podsiadły</a:t>
            </a:r>
          </a:p>
        </p:txBody>
      </p:sp>
      <p:pic>
        <p:nvPicPr>
          <p:cNvPr id="6" name="Obraz 5" descr="Obraz zawierający rysunek&#10;&#10;Opis wygenerowany automatycznie">
            <a:extLst>
              <a:ext uri="{FF2B5EF4-FFF2-40B4-BE49-F238E27FC236}">
                <a16:creationId xmlns:a16="http://schemas.microsoft.com/office/drawing/2014/main" id="{F11B5F61-4811-4F58-84B9-E93D6232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107066"/>
            <a:ext cx="1142857" cy="628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AD8F24-19B2-457F-8D28-1E18E03C4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B6E867-520E-4A4C-9D76-33527F219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3041" y="4695703"/>
            <a:ext cx="1554959" cy="145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51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BA0FEAE-0545-4883-9E6F-54FF8EDC9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2AC974C-7787-43FD-9827-D7CABBE1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7836568-3096-41F2-90B2-E669A899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10</a:t>
            </a:fld>
            <a:endParaRPr lang="pl-PL"/>
          </a:p>
        </p:txBody>
      </p:sp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F12CCC17-290C-4596-A512-067995717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DE0A71-F439-4D87-BC62-5C9E78A99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B9A3F0-48C9-4D80-9BFE-C81326B2C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570" y="328027"/>
            <a:ext cx="7790860" cy="5670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CB269F-3E17-4742-8F70-183B3A2255F6}"/>
              </a:ext>
            </a:extLst>
          </p:cNvPr>
          <p:cNvSpPr/>
          <p:nvPr/>
        </p:nvSpPr>
        <p:spPr>
          <a:xfrm>
            <a:off x="5056869" y="5944876"/>
            <a:ext cx="2078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latin typeface="Slack-Lato"/>
              </a:rPr>
              <a:t>wyzwanie.slack.com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7646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B86B6E-4077-448A-88DE-828624D5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1">
                    <a:lumMod val="75000"/>
                  </a:schemeClr>
                </a:solidFill>
                <a:cs typeface="Calibri Light"/>
              </a:rPr>
              <a:t>Projekt typu UBER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6080F00-ACC6-45E3-9AA2-419E6F242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/>
              <a:t>Taka rura przetwarzająca zdarzenie od wejścia do wyjścia, z przystankami na poszczególnych warstwach – kolejkach.</a:t>
            </a:r>
          </a:p>
          <a:p>
            <a:r>
              <a:rPr lang="pl-PL" sz="3600"/>
              <a:t>Start projektu to test E2E sprawdzający czy przechodzi zdarzenie – rodzaj </a:t>
            </a:r>
            <a:r>
              <a:rPr lang="pl-PL" sz="3600" err="1"/>
              <a:t>smoke</a:t>
            </a:r>
            <a:r>
              <a:rPr lang="pl-PL" sz="3600"/>
              <a:t> testu</a:t>
            </a:r>
          </a:p>
          <a:p>
            <a:r>
              <a:rPr lang="pl-PL" sz="3600"/>
              <a:t>Testy sprawdzające co dzieje się pomiędzy warstwami – testy integracyjne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9DCBEE8-B0B3-444D-A926-096A1A925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C403A05-B2A1-47D2-A6A5-291217353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5364366-D212-4BFD-A760-8871525C6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11</a:t>
            </a:fld>
            <a:endParaRPr lang="pl-PL"/>
          </a:p>
        </p:txBody>
      </p:sp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BC55A86C-703D-4A88-BC72-3819FC001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3EC7DB3-43C2-48E4-835C-BF58F1E46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61BDA-3928-44F2-B43C-8FC75E65E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76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B86B6E-4077-448A-88DE-828624D5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1">
                    <a:lumMod val="75000"/>
                  </a:schemeClr>
                </a:solidFill>
                <a:cs typeface="Calibri Light"/>
              </a:rPr>
              <a:t>Projekt typu sterowanie siecią energetyczną</a:t>
            </a:r>
            <a:endParaRPr lang="pl-PL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6080F00-ACC6-45E3-9AA2-419E6F242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3200"/>
              <a:t>Niezawodność</a:t>
            </a:r>
          </a:p>
          <a:p>
            <a:endParaRPr lang="pl-PL" sz="3200"/>
          </a:p>
          <a:p>
            <a:r>
              <a:rPr lang="pl-PL" sz="3200"/>
              <a:t>Trzy poziomy testów: </a:t>
            </a:r>
          </a:p>
          <a:p>
            <a:pPr lvl="1">
              <a:buFontTx/>
              <a:buChar char="-"/>
            </a:pPr>
            <a:r>
              <a:rPr lang="pl-PL" err="1"/>
              <a:t>stuby</a:t>
            </a:r>
            <a:r>
              <a:rPr lang="pl-PL"/>
              <a:t>, </a:t>
            </a:r>
            <a:r>
              <a:rPr lang="pl-PL" err="1"/>
              <a:t>mocki</a:t>
            </a:r>
            <a:r>
              <a:rPr lang="pl-PL"/>
              <a:t> zastępujące hardware na poziomie developera</a:t>
            </a:r>
          </a:p>
          <a:p>
            <a:pPr lvl="1">
              <a:buFontTx/>
              <a:buChar char="-"/>
            </a:pPr>
            <a:r>
              <a:rPr lang="pl-PL"/>
              <a:t>Framework testowy na poziomie </a:t>
            </a:r>
            <a:r>
              <a:rPr lang="pl-PL" err="1"/>
              <a:t>merge</a:t>
            </a:r>
            <a:r>
              <a:rPr lang="pl-PL"/>
              <a:t> do mastera</a:t>
            </a:r>
          </a:p>
          <a:p>
            <a:pPr lvl="1">
              <a:buFontTx/>
              <a:buChar char="-"/>
            </a:pPr>
            <a:r>
              <a:rPr lang="pl-PL"/>
              <a:t>Prawdziwy hardware na poziomie przygotowania </a:t>
            </a:r>
            <a:r>
              <a:rPr lang="pl-PL" err="1"/>
              <a:t>release</a:t>
            </a:r>
            <a:r>
              <a:rPr lang="pl-PL"/>
              <a:t>.</a:t>
            </a:r>
          </a:p>
          <a:p>
            <a:endParaRPr lang="pl-PL" sz="3200"/>
          </a:p>
          <a:p>
            <a:r>
              <a:rPr lang="pl-PL" sz="3200"/>
              <a:t>Najlepsi developerzy są w zespołach </a:t>
            </a:r>
            <a:r>
              <a:rPr lang="pl-PL" sz="3200" err="1"/>
              <a:t>testerskich</a:t>
            </a:r>
            <a:endParaRPr lang="pl-PL" sz="320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2ABDD67-7795-497E-9E87-5F3ECF35A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57010AD-5F32-4E1E-8228-5C71B04E0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37A0C2F-A08D-41E1-A29D-1C209E0E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12</a:t>
            </a:fld>
            <a:endParaRPr lang="pl-PL"/>
          </a:p>
        </p:txBody>
      </p:sp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74780D39-1550-4FA5-8850-627A05D36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64B679F6-9994-4882-82D5-8CBC193DF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EE9F72-1EF9-4016-BCD0-B365932CA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32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Przykładowy kod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BD5409-0088-43AF-A871-64A147796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/>
              <a:t>Założenia:</a:t>
            </a:r>
          </a:p>
          <a:p>
            <a:r>
              <a:rPr lang="pl-PL" sz="3200"/>
              <a:t>Prosty, funkcjonalny, bez infantylnych: </a:t>
            </a:r>
            <a:r>
              <a:rPr lang="pl-PL" sz="3200" err="1"/>
              <a:t>boo</a:t>
            </a:r>
            <a:r>
              <a:rPr lang="pl-PL" sz="3200"/>
              <a:t>, </a:t>
            </a:r>
            <a:r>
              <a:rPr lang="pl-PL" sz="3200" err="1"/>
              <a:t>foo</a:t>
            </a:r>
            <a:r>
              <a:rPr lang="pl-PL" sz="3200"/>
              <a:t> itd.</a:t>
            </a:r>
          </a:p>
          <a:p>
            <a:endParaRPr lang="pl-PL" sz="3200"/>
          </a:p>
          <a:p>
            <a:r>
              <a:rPr lang="pl-PL" sz="3200"/>
              <a:t>Można na nim zastosować większość testów, o których chciałbym mówić.</a:t>
            </a:r>
          </a:p>
          <a:p>
            <a:endParaRPr lang="pl-PL" sz="3200"/>
          </a:p>
          <a:p>
            <a:r>
              <a:rPr lang="pl-PL" sz="3200"/>
              <a:t>Napisana przeciętnie z błędami, żeby QA miał gdzie się wyżyć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13</a:t>
            </a:fld>
            <a:endParaRPr lang="pl-PL"/>
          </a:p>
        </p:txBody>
      </p:sp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092FC53F-9AE0-44B7-806B-67A13932A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00D7DEC9-4E54-46C5-939B-4CC83771B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0CECAF-37C2-42FB-9256-07AF4FD99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2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err="1">
                <a:solidFill>
                  <a:schemeClr val="accent1">
                    <a:lumMod val="75000"/>
                  </a:schemeClr>
                </a:solidFill>
              </a:rPr>
              <a:t>RESTowa</a:t>
            </a:r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 aplikacja alkomatu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BD5409-0088-43AF-A871-64A147796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/>
              <a:t>Oparta na SJA 10 g (lub 12,5 ml) czystego alkoholu etylowego</a:t>
            </a:r>
          </a:p>
          <a:p>
            <a:endParaRPr lang="pl-PL"/>
          </a:p>
          <a:p>
            <a:pPr>
              <a:buFontTx/>
              <a:buChar char="-"/>
            </a:pPr>
            <a:r>
              <a:rPr lang="pl-PL" sz="3000"/>
              <a:t>Małe piwo		– 330 ml piwa – 1,19 SJA	– spalamy ~1h15m,</a:t>
            </a:r>
          </a:p>
          <a:p>
            <a:pPr>
              <a:buFontTx/>
              <a:buChar char="-"/>
            </a:pPr>
            <a:endParaRPr lang="pl-PL" sz="3000"/>
          </a:p>
          <a:p>
            <a:pPr>
              <a:buFontTx/>
              <a:buChar char="-"/>
            </a:pPr>
            <a:r>
              <a:rPr lang="pl-PL" sz="3000"/>
              <a:t>Duże piwo 		– 500 ml piwa – 1,8 SJA	– spalamy ~2h,</a:t>
            </a:r>
          </a:p>
          <a:p>
            <a:pPr>
              <a:buFontTx/>
              <a:buChar char="-"/>
            </a:pPr>
            <a:endParaRPr lang="pl-PL" sz="3000"/>
          </a:p>
          <a:p>
            <a:pPr>
              <a:buFontTx/>
              <a:buChar char="-"/>
            </a:pPr>
            <a:r>
              <a:rPr lang="pl-PL" sz="3000"/>
              <a:t>Kieliszek wina	– 175 ml wina – 1,68 SJA	– spalamy ~2h,</a:t>
            </a:r>
          </a:p>
          <a:p>
            <a:pPr marL="0" indent="0">
              <a:buNone/>
            </a:pPr>
            <a:endParaRPr lang="pl-PL"/>
          </a:p>
          <a:p>
            <a:pPr marL="0" indent="0">
              <a:buNone/>
            </a:pPr>
            <a:r>
              <a:rPr lang="pl-PL">
                <a:hlinkClick r:id="rId2"/>
              </a:rPr>
              <a:t>https://pl.wikipedia.org/wiki/Standardowa_dawka_alkoholu</a:t>
            </a:r>
            <a:endParaRPr lang="pl-PL"/>
          </a:p>
          <a:p>
            <a:pPr marL="0" indent="0">
              <a:buNone/>
            </a:pPr>
            <a:r>
              <a:rPr lang="pl-PL"/>
              <a:t>Stosujecie na własną odpowiedzialność!!!</a:t>
            </a:r>
          </a:p>
          <a:p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14</a:t>
            </a:fld>
            <a:endParaRPr lang="pl-PL"/>
          </a:p>
        </p:txBody>
      </p:sp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F6808AE0-A88B-46BA-B019-9C7A90D5D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343CB522-3695-4698-B946-3842372C0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FF71E2-CEFD-4154-A2C1-22A1947A9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86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15</a:t>
            </a:fld>
            <a:endParaRPr lang="pl-PL"/>
          </a:p>
        </p:txBody>
      </p:sp>
      <p:sp>
        <p:nvSpPr>
          <p:cNvPr id="11" name="Symbol zastępczy zawartości 10">
            <a:extLst>
              <a:ext uri="{FF2B5EF4-FFF2-40B4-BE49-F238E27FC236}">
                <a16:creationId xmlns:a16="http://schemas.microsoft.com/office/drawing/2014/main" id="{60786546-112A-4A62-A16D-59654E941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AC88B73E-65D4-4ECA-A472-9ACE9C24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57" y="471924"/>
            <a:ext cx="10837282" cy="5705039"/>
          </a:xfrm>
          <a:prstGeom prst="rect">
            <a:avLst/>
          </a:prstGeom>
        </p:spPr>
      </p:pic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7FA1148C-A113-45CA-AF60-47680D6EC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39A9858E-9CA1-4265-979A-889B9D7B0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EE8E2E-8CC1-4747-8C8A-F4F2066A8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5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436A2-5EEE-4BE7-9EE4-4DB2A2D8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1">
                    <a:lumMod val="75000"/>
                  </a:schemeClr>
                </a:solidFill>
                <a:cs typeface="Calibri Light"/>
              </a:rPr>
              <a:t>Mit 1: piramida testów</a:t>
            </a:r>
            <a:endParaRPr lang="pl-PL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Content Placeholder 11" descr="A close up of a logo&#10;&#10;Description automatically generated">
            <a:extLst>
              <a:ext uri="{FF2B5EF4-FFF2-40B4-BE49-F238E27FC236}">
                <a16:creationId xmlns:a16="http://schemas.microsoft.com/office/drawing/2014/main" id="{0DF48B8F-77AA-4D38-A91F-7F6ECFE6E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62500"/>
            <a:ext cx="6400800" cy="4286250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90FA892-5E2D-49D1-9C04-E63C4E5D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C2CB7BE-2177-4729-A8AD-BB8332F2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1DDF6A2-2B02-4BB3-BCF1-E65AA4D5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16</a:t>
            </a:fld>
            <a:endParaRPr lang="pl-PL"/>
          </a:p>
        </p:txBody>
      </p:sp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A88B0226-0796-4399-95CB-BBE44E593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5CB45D25-7E70-4FE0-A3A2-9CA15EF95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157473-4F79-4775-B56B-853D4496C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72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436A2-5EEE-4BE7-9EE4-4DB2A2D8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1">
                    <a:lumMod val="75000"/>
                  </a:schemeClr>
                </a:solidFill>
                <a:cs typeface="Calibri Light"/>
              </a:rPr>
              <a:t>Mit 2: pokrycie kodu</a:t>
            </a:r>
            <a:endParaRPr lang="pl-PL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3AF72-5BA9-4A1C-8408-3030060FC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l-PL">
              <a:cs typeface="Calibri"/>
            </a:endParaRPr>
          </a:p>
          <a:p>
            <a:pPr marL="0" indent="0">
              <a:buNone/>
            </a:pPr>
            <a:endParaRPr lang="pl-PL">
              <a:cs typeface="Calibri"/>
            </a:endParaRPr>
          </a:p>
          <a:p>
            <a:pPr marL="0" indent="0" algn="ctr">
              <a:buNone/>
            </a:pPr>
            <a:r>
              <a:rPr lang="pl-PL" sz="4000">
                <a:cs typeface="Calibri"/>
              </a:rPr>
              <a:t>Dobry programista pokrywa testami 100% kodu!</a:t>
            </a:r>
            <a:endParaRPr lang="pl-PL">
              <a:cs typeface="Calibri"/>
            </a:endParaRPr>
          </a:p>
          <a:p>
            <a:pPr marL="0" indent="0">
              <a:buNone/>
            </a:pPr>
            <a:endParaRPr lang="pl-PL">
              <a:cs typeface="Calibri"/>
            </a:endParaRPr>
          </a:p>
          <a:p>
            <a:pPr marL="0" indent="0" algn="ctr">
              <a:buNone/>
            </a:pPr>
            <a:r>
              <a:rPr lang="pl-PL" sz="4800">
                <a:solidFill>
                  <a:srgbClr val="FF0000"/>
                </a:solidFill>
                <a:cs typeface="Calibri"/>
              </a:rPr>
              <a:t>NIE</a:t>
            </a:r>
          </a:p>
          <a:p>
            <a:pPr marL="0" indent="0" algn="ctr">
              <a:buNone/>
            </a:pPr>
            <a:r>
              <a:rPr lang="pl-PL" sz="4800">
                <a:solidFill>
                  <a:srgbClr val="FF0000"/>
                </a:solidFill>
                <a:cs typeface="Calibri"/>
              </a:rPr>
              <a:t>!!!!!!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90FA892-5E2D-49D1-9C04-E63C4E5D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C2CB7BE-2177-4729-A8AD-BB8332F2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1DDF6A2-2B02-4BB3-BCF1-E65AA4D5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17</a:t>
            </a:fld>
            <a:endParaRPr lang="pl-PL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734F16F1-3B3C-4F54-A83F-220A36BBB975}"/>
              </a:ext>
            </a:extLst>
          </p:cNvPr>
          <p:cNvCxnSpPr/>
          <p:nvPr/>
        </p:nvCxnSpPr>
        <p:spPr>
          <a:xfrm flipH="1">
            <a:off x="835269" y="1828800"/>
            <a:ext cx="2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Obraz 8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5CCA07DF-FAD5-4934-A3B1-13B0B72AA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54E6DEDF-ECEF-4023-9A76-57792E8D0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14F5F2-F7C1-4FCA-BAB3-D28215A35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7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436A2-5EEE-4BE7-9EE4-4DB2A2D8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1">
                    <a:lumMod val="75000"/>
                  </a:schemeClr>
                </a:solidFill>
                <a:cs typeface="Calibri Light"/>
              </a:rPr>
              <a:t>Mitom mówimy NIE</a:t>
            </a:r>
            <a:endParaRPr lang="pl-PL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90FA892-5E2D-49D1-9C04-E63C4E5D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C2CB7BE-2177-4729-A8AD-BB8332F2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1DDF6A2-2B02-4BB3-BCF1-E65AA4D5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18</a:t>
            </a:fld>
            <a:endParaRPr lang="pl-PL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1E5D06C2-F795-4DBE-BB88-2BAAB8D6D848}"/>
              </a:ext>
            </a:extLst>
          </p:cNvPr>
          <p:cNvCxnSpPr>
            <a:cxnSpLocks/>
          </p:cNvCxnSpPr>
          <p:nvPr/>
        </p:nvCxnSpPr>
        <p:spPr>
          <a:xfrm>
            <a:off x="11353800" y="400091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7F3F127-F897-4380-97C4-4BEDDA04E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145" y="1382522"/>
            <a:ext cx="6915150" cy="4762500"/>
          </a:xfrm>
          <a:prstGeom prst="rect">
            <a:avLst/>
          </a:prstGeom>
        </p:spPr>
      </p:pic>
      <p:pic>
        <p:nvPicPr>
          <p:cNvPr id="9" name="Obraz 8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DA44EEFC-A979-4ADE-9C35-0EEE02765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6A4D5BF4-EC44-4C72-A732-10BB0EC59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A0C095-FD6D-4C87-B994-E51D9C36B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92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1">
                    <a:lumMod val="75000"/>
                  </a:schemeClr>
                </a:solidFill>
                <a:cs typeface="Calibri Light"/>
              </a:rPr>
              <a:t>Dlaczego testujemy (jednostkowo)?</a:t>
            </a:r>
            <a:endParaRPr lang="pl-PL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BD5409-0088-43AF-A871-64A147796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cs typeface="Calibri"/>
              </a:rPr>
              <a:t>Uruchomienie funkcjonalności (metody, modułu) jest najszybsze poprzez test, dlatego warto napisać test nawet na chwilę</a:t>
            </a:r>
          </a:p>
          <a:p>
            <a:endParaRPr lang="pl-PL">
              <a:cs typeface="Calibri"/>
            </a:endParaRPr>
          </a:p>
          <a:p>
            <a:r>
              <a:rPr lang="pl-PL">
                <a:cs typeface="Calibri"/>
              </a:rPr>
              <a:t>Jako sprawdzenie działania kodu, szczególnie </a:t>
            </a:r>
            <a:r>
              <a:rPr lang="pl-PL"/>
              <a:t>algorytmów, wyrażeń regularnych, złożonej logiki</a:t>
            </a:r>
          </a:p>
          <a:p>
            <a:endParaRPr lang="pl-PL"/>
          </a:p>
          <a:p>
            <a:pPr fontAlgn="ctr"/>
            <a:r>
              <a:rPr lang="pl-PL"/>
              <a:t>Dokumentacja działania metod danej klasy. </a:t>
            </a:r>
            <a:r>
              <a:rPr lang="pl-PL" err="1"/>
              <a:t>Doc</a:t>
            </a:r>
            <a:r>
              <a:rPr lang="pl-PL"/>
              <a:t> się zawsze rozjedzie, te</a:t>
            </a:r>
            <a:r>
              <a:rPr lang="en-US" err="1"/>
              <a:t>st</a:t>
            </a:r>
            <a:r>
              <a:rPr lang="pl-PL"/>
              <a:t>y nie powinny</a:t>
            </a:r>
          </a:p>
          <a:p>
            <a:pPr marL="0" indent="0" fontAlgn="ctr">
              <a:buNone/>
            </a:pPr>
            <a:r>
              <a:rPr lang="pl-PL"/>
              <a:t>	</a:t>
            </a:r>
            <a:r>
              <a:rPr lang="pl-PL" b="1"/>
              <a:t>Uwaga</a:t>
            </a:r>
            <a:r>
              <a:rPr lang="pl-PL"/>
              <a:t>: pokrywamy testami wszystkie znalezione błędy!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19</a:t>
            </a:fld>
            <a:endParaRPr lang="pl-PL"/>
          </a:p>
        </p:txBody>
      </p:sp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4642F2E8-C89E-4FF4-AA42-BFF564971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D16EFFB9-F800-455B-B800-602F19E7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E9F668-0294-4882-9E25-048AD5B8B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6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04ED3-3B2F-42B9-AF74-3DED36657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l-PL" b="1">
                <a:solidFill>
                  <a:schemeClr val="accent1">
                    <a:lumMod val="75000"/>
                  </a:schemeClr>
                </a:solidFill>
              </a:rPr>
              <a:t>w</a:t>
            </a:r>
            <a:r>
              <a:rPr lang="en-US" b="1" err="1">
                <a:solidFill>
                  <a:schemeClr val="accent1">
                    <a:lumMod val="75000"/>
                  </a:schemeClr>
                </a:solidFill>
              </a:rPr>
              <a:t>hoami</a:t>
            </a:r>
            <a:r>
              <a:rPr lang="pl-PL" b="1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FBF9BE-B211-4244-B0F8-52F7257BB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W </a:t>
            </a:r>
            <a:r>
              <a:rPr lang="en-US" sz="2400" err="1"/>
              <a:t>branży</a:t>
            </a:r>
            <a:r>
              <a:rPr lang="en-US" sz="2400"/>
              <a:t> IT </a:t>
            </a:r>
            <a:r>
              <a:rPr lang="en-US" sz="2400" err="1"/>
              <a:t>pracuję</a:t>
            </a:r>
            <a:r>
              <a:rPr lang="en-US" sz="2400"/>
              <a:t> od 1986</a:t>
            </a:r>
            <a:r>
              <a:rPr lang="pl-PL" sz="2400"/>
              <a:t>,</a:t>
            </a:r>
            <a:r>
              <a:rPr lang="en-US" sz="2400"/>
              <a:t> </a:t>
            </a:r>
            <a:br>
              <a:rPr lang="pl-PL" sz="2400"/>
            </a:br>
            <a:r>
              <a:rPr lang="en-US" sz="2400"/>
              <a:t>w </a:t>
            </a:r>
            <a:r>
              <a:rPr lang="en-US" sz="2400" err="1"/>
              <a:t>tym</a:t>
            </a:r>
            <a:r>
              <a:rPr lang="en-US" sz="2400"/>
              <a:t> od </a:t>
            </a:r>
            <a:r>
              <a:rPr lang="en-US" sz="2400" err="1"/>
              <a:t>czterech</a:t>
            </a:r>
            <a:r>
              <a:rPr lang="en-US" sz="2400"/>
              <a:t> </a:t>
            </a:r>
            <a:r>
              <a:rPr lang="en-US" sz="2400" err="1"/>
              <a:t>lat</a:t>
            </a:r>
            <a:r>
              <a:rPr lang="en-US" sz="2400"/>
              <a:t> </a:t>
            </a:r>
            <a:r>
              <a:rPr lang="en-US" sz="2400" err="1"/>
              <a:t>jako</a:t>
            </a:r>
            <a:r>
              <a:rPr lang="en-US" sz="2400"/>
              <a:t> Java Software Engineer (Dev)</a:t>
            </a:r>
          </a:p>
          <a:p>
            <a:r>
              <a:rPr lang="en-US" sz="2400"/>
              <a:t>Od </a:t>
            </a:r>
            <a:r>
              <a:rPr lang="pl-PL" sz="2400"/>
              <a:t>ponad </a:t>
            </a:r>
            <a:r>
              <a:rPr lang="en-US" sz="2400" err="1"/>
              <a:t>dwóch</a:t>
            </a:r>
            <a:r>
              <a:rPr lang="en-US" sz="2400"/>
              <a:t> </a:t>
            </a:r>
            <a:r>
              <a:rPr lang="en-US" sz="2400" err="1"/>
              <a:t>lat</a:t>
            </a:r>
            <a:r>
              <a:rPr lang="en-US" sz="2400"/>
              <a:t> w TIETO</a:t>
            </a:r>
          </a:p>
          <a:p>
            <a:r>
              <a:rPr lang="en-US" sz="2400" err="1"/>
              <a:t>Mój</a:t>
            </a:r>
            <a:r>
              <a:rPr lang="en-US" sz="2400"/>
              <a:t> </a:t>
            </a:r>
            <a:r>
              <a:rPr lang="en-US" sz="2400" err="1"/>
              <a:t>konik</a:t>
            </a:r>
            <a:r>
              <a:rPr lang="en-US" sz="2400"/>
              <a:t> to backend </a:t>
            </a:r>
            <a:r>
              <a:rPr lang="en-US" sz="2400" err="1"/>
              <a:t>związany</a:t>
            </a:r>
            <a:r>
              <a:rPr lang="en-US" sz="2400"/>
              <a:t> z JVM</a:t>
            </a:r>
          </a:p>
          <a:p>
            <a:r>
              <a:rPr lang="en-US" sz="2400" err="1"/>
              <a:t>Prywatnie</a:t>
            </a:r>
            <a:r>
              <a:rPr lang="en-US" sz="2400"/>
              <a:t> </a:t>
            </a:r>
            <a:r>
              <a:rPr lang="en-US" sz="2400" err="1"/>
              <a:t>mąż</a:t>
            </a:r>
            <a:r>
              <a:rPr lang="en-US" sz="2400"/>
              <a:t>, </a:t>
            </a:r>
            <a:r>
              <a:rPr lang="en-US" sz="2400" err="1"/>
              <a:t>ojciec</a:t>
            </a:r>
            <a:r>
              <a:rPr lang="en-US" sz="2400"/>
              <a:t>, </a:t>
            </a:r>
            <a:r>
              <a:rPr lang="en-US" sz="2400" err="1"/>
              <a:t>dziadek</a:t>
            </a:r>
            <a:r>
              <a:rPr lang="en-US" sz="2400"/>
              <a:t>, </a:t>
            </a:r>
            <a:r>
              <a:rPr lang="en-US" sz="2400" err="1"/>
              <a:t>miłośnik</a:t>
            </a:r>
            <a:r>
              <a:rPr lang="en-US" sz="2400"/>
              <a:t> </a:t>
            </a:r>
            <a:r>
              <a:rPr lang="en-US" sz="2400" err="1"/>
              <a:t>muzyki</a:t>
            </a:r>
            <a:r>
              <a:rPr lang="en-US" sz="2400"/>
              <a:t> (</a:t>
            </a:r>
            <a:r>
              <a:rPr lang="en-US" sz="2400" err="1"/>
              <a:t>jazzu</a:t>
            </a:r>
            <a:r>
              <a:rPr lang="en-US" sz="2400"/>
              <a:t>), </a:t>
            </a:r>
            <a:r>
              <a:rPr lang="en-US" sz="2400" err="1"/>
              <a:t>literatury</a:t>
            </a:r>
            <a:r>
              <a:rPr lang="en-US" sz="2400"/>
              <a:t>, </a:t>
            </a:r>
            <a:r>
              <a:rPr lang="en-US" sz="2400" err="1"/>
              <a:t>sportów</a:t>
            </a:r>
            <a:r>
              <a:rPr lang="en-US" sz="2400"/>
              <a:t> </a:t>
            </a:r>
            <a:r>
              <a:rPr lang="en-US" sz="2400" err="1"/>
              <a:t>wytrzymałościowych</a:t>
            </a:r>
            <a:r>
              <a:rPr lang="en-US" sz="2400"/>
              <a:t> </a:t>
            </a:r>
            <a:r>
              <a:rPr lang="en-US" sz="2400" err="1"/>
              <a:t>i</a:t>
            </a:r>
            <a:r>
              <a:rPr lang="en-US" sz="2400"/>
              <a:t> </a:t>
            </a:r>
            <a:r>
              <a:rPr lang="en-US" sz="2400" err="1"/>
              <a:t>przewodnik</a:t>
            </a:r>
            <a:r>
              <a:rPr lang="en-US" sz="2400"/>
              <a:t> </a:t>
            </a:r>
            <a:r>
              <a:rPr lang="pl-PL" sz="2400"/>
              <a:t>G</a:t>
            </a:r>
            <a:r>
              <a:rPr lang="en-US" sz="2400"/>
              <a:t>olden </a:t>
            </a:r>
            <a:r>
              <a:rPr lang="pl-PL" sz="2400"/>
              <a:t>R</a:t>
            </a:r>
            <a:r>
              <a:rPr lang="en-US" sz="2400" err="1"/>
              <a:t>etrievera</a:t>
            </a:r>
            <a:endParaRPr lang="en-US" sz="2400"/>
          </a:p>
          <a:p>
            <a:endParaRPr lang="en-US" sz="240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pl-PL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2020-02-29</a:t>
            </a:r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test:fest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034AC74-0553-4B3D-82F8-146DC230190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4BFFB75D-B15B-4FE2-804B-D4C09D6E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Obraz 8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3FF5FD53-F48B-4454-87F4-DF3B62A2B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301930-8A07-4937-8779-241835EC5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  <p:pic>
        <p:nvPicPr>
          <p:cNvPr id="11" name="Picture 10" descr="A dog lying on a hard wood floor&#10;&#10;Description automatically generated">
            <a:extLst>
              <a:ext uri="{FF2B5EF4-FFF2-40B4-BE49-F238E27FC236}">
                <a16:creationId xmlns:a16="http://schemas.microsoft.com/office/drawing/2014/main" id="{16EDCDDB-C5CD-4F70-91C4-E88270C4B0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33" y="211328"/>
            <a:ext cx="4608767" cy="614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0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5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1">
                    <a:lumMod val="75000"/>
                  </a:schemeClr>
                </a:solidFill>
                <a:cs typeface="Calibri Light"/>
              </a:rPr>
              <a:t>Testy jednostkowe – czego unikamy</a:t>
            </a:r>
            <a:endParaRPr lang="pl-PL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BD5409-0088-43AF-A871-64A147796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cs typeface="Calibri"/>
              </a:rPr>
              <a:t>Największym zagrożeniem są testy „cementujące” kod,</a:t>
            </a:r>
          </a:p>
          <a:p>
            <a:endParaRPr lang="pl-PL">
              <a:cs typeface="Calibri"/>
            </a:endParaRPr>
          </a:p>
          <a:p>
            <a:r>
              <a:rPr lang="pl-PL">
                <a:cs typeface="Calibri"/>
              </a:rPr>
              <a:t>Unikamy testowania </a:t>
            </a:r>
            <a:r>
              <a:rPr lang="pl-PL" err="1">
                <a:cs typeface="Calibri"/>
              </a:rPr>
              <a:t>geterów</a:t>
            </a:r>
            <a:r>
              <a:rPr lang="pl-PL">
                <a:cs typeface="Calibri"/>
              </a:rPr>
              <a:t>/seterów i innych ceremonii,</a:t>
            </a:r>
          </a:p>
          <a:p>
            <a:pPr fontAlgn="ctr"/>
            <a:endParaRPr lang="pl-PL">
              <a:cs typeface="Calibri"/>
            </a:endParaRPr>
          </a:p>
          <a:p>
            <a:pPr fontAlgn="ctr"/>
            <a:r>
              <a:rPr lang="pl-PL">
                <a:cs typeface="Calibri"/>
              </a:rPr>
              <a:t>Piszemy interfejsy i testujemy interfejsy, nie metody implementacji,</a:t>
            </a:r>
          </a:p>
          <a:p>
            <a:pPr fontAlgn="ctr"/>
            <a:endParaRPr lang="pl-PL">
              <a:cs typeface="Calibri"/>
            </a:endParaRPr>
          </a:p>
          <a:p>
            <a:pPr fontAlgn="ctr"/>
            <a:r>
              <a:rPr lang="pl-PL">
                <a:cs typeface="Calibri"/>
              </a:rPr>
              <a:t>W miarę możliwości testujemy zachowania a nie klasy</a:t>
            </a:r>
          </a:p>
          <a:p>
            <a:pPr fontAlgn="ctr"/>
            <a:endParaRPr lang="pl-PL">
              <a:cs typeface="Calibri"/>
            </a:endParaRP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20</a:t>
            </a:fld>
            <a:endParaRPr lang="pl-PL"/>
          </a:p>
        </p:txBody>
      </p:sp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2F49A663-4D4A-4476-8AEE-EA006947F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43223E93-B1F4-4EBF-B1A9-90A37026A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E8BDEB-7F84-4B09-9345-CF2C0974E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3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1">
                    <a:lumMod val="75000"/>
                  </a:schemeClr>
                </a:solidFill>
                <a:cs typeface="Calibri Light"/>
              </a:rPr>
              <a:t>Dlaczego testujemy (integracyjnie)?</a:t>
            </a:r>
            <a:endParaRPr lang="pl-PL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BD5409-0088-43AF-A871-64A147796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cs typeface="Calibri"/>
              </a:rPr>
              <a:t>Czy to powinno współpracować, ma ochotę współpracować (np. czy działa </a:t>
            </a:r>
            <a:r>
              <a:rPr lang="pl-PL" err="1">
                <a:cs typeface="Calibri"/>
              </a:rPr>
              <a:t>serializacja</a:t>
            </a:r>
            <a:r>
              <a:rPr lang="pl-PL">
                <a:cs typeface="Calibri"/>
              </a:rPr>
              <a:t> / </a:t>
            </a:r>
            <a:r>
              <a:rPr lang="pl-PL" err="1">
                <a:cs typeface="Calibri"/>
              </a:rPr>
              <a:t>deserializacja</a:t>
            </a:r>
            <a:r>
              <a:rPr lang="pl-PL">
                <a:cs typeface="Calibri"/>
              </a:rPr>
              <a:t>)</a:t>
            </a:r>
          </a:p>
          <a:p>
            <a:endParaRPr lang="pl-PL">
              <a:cs typeface="Calibri"/>
            </a:endParaRPr>
          </a:p>
          <a:p>
            <a:r>
              <a:rPr lang="pl-PL">
                <a:cs typeface="Calibri"/>
              </a:rPr>
              <a:t>Testy obejmujące wiele warstw abstrakcji</a:t>
            </a:r>
          </a:p>
          <a:p>
            <a:endParaRPr lang="pl-PL">
              <a:cs typeface="Calibri"/>
            </a:endParaRPr>
          </a:p>
          <a:p>
            <a:r>
              <a:rPr lang="pl-PL" err="1">
                <a:cs typeface="Calibri"/>
              </a:rPr>
              <a:t>Refaktoring</a:t>
            </a:r>
            <a:r>
              <a:rPr lang="pl-PL">
                <a:cs typeface="Calibri"/>
              </a:rPr>
              <a:t>!!!!!!!!!!!!!!!</a:t>
            </a:r>
          </a:p>
          <a:p>
            <a:endParaRPr lang="pl-PL">
              <a:cs typeface="Calibri"/>
            </a:endParaRPr>
          </a:p>
          <a:p>
            <a:r>
              <a:rPr lang="pl-PL">
                <a:cs typeface="Calibri"/>
              </a:rPr>
              <a:t>Testy regresji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21</a:t>
            </a:fld>
            <a:endParaRPr lang="pl-PL"/>
          </a:p>
        </p:txBody>
      </p:sp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06B78E2A-8A5A-4C89-B366-9830B5ECB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77E46C18-ED2A-417F-8850-C27940018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012DA-86AF-4974-9E8B-25A099855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6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4200">
                <a:solidFill>
                  <a:schemeClr val="accent1">
                    <a:lumMod val="75000"/>
                  </a:schemeClr>
                </a:solidFill>
                <a:cs typeface="Calibri Light"/>
              </a:rPr>
              <a:t>Dlaczego testujemy (E2E)?</a:t>
            </a:r>
            <a:endParaRPr lang="pl-PL" sz="4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BD5409-0088-43AF-A871-64A147796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cs typeface="Calibri"/>
              </a:rPr>
              <a:t>Zapewnienie realizacji </a:t>
            </a:r>
            <a:r>
              <a:rPr lang="pl-PL" err="1">
                <a:cs typeface="Calibri"/>
              </a:rPr>
              <a:t>DoD</a:t>
            </a:r>
            <a:r>
              <a:rPr lang="pl-PL">
                <a:cs typeface="Calibri"/>
              </a:rPr>
              <a:t>, pokazanie kontraktu,</a:t>
            </a:r>
          </a:p>
          <a:p>
            <a:endParaRPr lang="pl-PL">
              <a:cs typeface="Calibri"/>
            </a:endParaRPr>
          </a:p>
          <a:p>
            <a:r>
              <a:rPr lang="pl-PL">
                <a:cs typeface="Calibri"/>
              </a:rPr>
              <a:t>Jako element przygotowania do CI/CD,</a:t>
            </a:r>
          </a:p>
          <a:p>
            <a:endParaRPr lang="pl-PL">
              <a:cs typeface="Calibri"/>
            </a:endParaRPr>
          </a:p>
          <a:p>
            <a:r>
              <a:rPr lang="pl-PL">
                <a:cs typeface="Calibri"/>
              </a:rPr>
              <a:t>Jako </a:t>
            </a:r>
            <a:r>
              <a:rPr lang="pl-PL" err="1">
                <a:cs typeface="Calibri"/>
              </a:rPr>
              <a:t>smoke</a:t>
            </a:r>
            <a:r>
              <a:rPr lang="pl-PL">
                <a:cs typeface="Calibri"/>
              </a:rPr>
              <a:t> </a:t>
            </a:r>
            <a:r>
              <a:rPr lang="pl-PL" err="1">
                <a:cs typeface="Calibri"/>
              </a:rPr>
              <a:t>tests</a:t>
            </a:r>
            <a:r>
              <a:rPr lang="pl-PL">
                <a:cs typeface="Calibri"/>
              </a:rPr>
              <a:t> czy </a:t>
            </a:r>
            <a:r>
              <a:rPr lang="pl-PL" err="1">
                <a:cs typeface="Calibri"/>
              </a:rPr>
              <a:t>health</a:t>
            </a:r>
            <a:r>
              <a:rPr lang="pl-PL">
                <a:cs typeface="Calibri"/>
              </a:rPr>
              <a:t> </a:t>
            </a:r>
            <a:r>
              <a:rPr lang="pl-PL" err="1">
                <a:cs typeface="Calibri"/>
              </a:rPr>
              <a:t>check</a:t>
            </a:r>
            <a:r>
              <a:rPr lang="pl-PL">
                <a:cs typeface="Calibri"/>
              </a:rPr>
              <a:t> </a:t>
            </a:r>
            <a:r>
              <a:rPr lang="pl-PL" err="1">
                <a:cs typeface="Calibri"/>
              </a:rPr>
              <a:t>tests</a:t>
            </a:r>
            <a:r>
              <a:rPr lang="pl-PL">
                <a:cs typeface="Calibri"/>
              </a:rPr>
              <a:t>,</a:t>
            </a:r>
          </a:p>
          <a:p>
            <a:endParaRPr lang="pl-PL">
              <a:cs typeface="Calibri"/>
            </a:endParaRPr>
          </a:p>
          <a:p>
            <a:r>
              <a:rPr lang="pl-PL">
                <a:cs typeface="Calibri"/>
              </a:rPr>
              <a:t>Im lepsze testy wysokiego poziomu, tym lepiej się współpracuje </a:t>
            </a:r>
            <a:br>
              <a:rPr lang="pl-PL">
                <a:cs typeface="Calibri"/>
              </a:rPr>
            </a:br>
            <a:r>
              <a:rPr lang="pl-PL">
                <a:cs typeface="Calibri"/>
              </a:rPr>
              <a:t>z innymi zespołami.</a:t>
            </a:r>
          </a:p>
          <a:p>
            <a:endParaRPr lang="pl-PL">
              <a:cs typeface="Calibri"/>
            </a:endParaRPr>
          </a:p>
          <a:p>
            <a:endParaRPr lang="pl-PL">
              <a:cs typeface="Calibri"/>
            </a:endParaRP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22</a:t>
            </a:fld>
            <a:endParaRPr lang="pl-PL"/>
          </a:p>
        </p:txBody>
      </p:sp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C609FA07-9635-4F7D-8B56-6D0B21753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A101C0F-576C-4945-8400-40B1AF67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EE9AF-20E5-47AD-AF68-253417668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5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Inne podejście a może przerzucić testowania na klienta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BD5409-0088-43AF-A871-64A147796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Wrzucamy na produkcję małe zmiany i szybko </a:t>
            </a:r>
            <a:r>
              <a:rPr lang="pl-PL" err="1"/>
              <a:t>revertujemy</a:t>
            </a:r>
            <a:r>
              <a:rPr lang="pl-PL"/>
              <a:t> jak coś idzie nie tak</a:t>
            </a:r>
          </a:p>
          <a:p>
            <a:endParaRPr lang="pl-PL"/>
          </a:p>
          <a:p>
            <a:r>
              <a:rPr lang="pl-PL"/>
              <a:t>Testy A/B</a:t>
            </a:r>
          </a:p>
          <a:p>
            <a:endParaRPr lang="pl-PL"/>
          </a:p>
          <a:p>
            <a:r>
              <a:rPr lang="pl-PL"/>
              <a:t>Testy kanarkowe itd.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23</a:t>
            </a:fld>
            <a:endParaRPr lang="pl-PL"/>
          </a:p>
        </p:txBody>
      </p:sp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BC3E0578-669B-4443-B36F-CD351BFEB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55EA7292-2D4C-42EE-9A4A-CF328FE88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36F227-AD35-4245-805E-F52370619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76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1">
                    <a:lumMod val="75000"/>
                  </a:schemeClr>
                </a:solidFill>
                <a:cs typeface="Calibri Light"/>
              </a:rPr>
              <a:t>Co jeszcze testujemy</a:t>
            </a:r>
            <a:endParaRPr lang="pl-PL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BD5409-0088-43AF-A871-64A147796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Wydajność</a:t>
            </a:r>
          </a:p>
          <a:p>
            <a:endParaRPr lang="pl-PL"/>
          </a:p>
          <a:p>
            <a:r>
              <a:rPr lang="pl-PL"/>
              <a:t>Zapotrzebowanie na zasoby</a:t>
            </a:r>
          </a:p>
          <a:p>
            <a:endParaRPr lang="pl-PL"/>
          </a:p>
          <a:p>
            <a:r>
              <a:rPr lang="pl-PL"/>
              <a:t>Wycieki pamięci (zasobów)</a:t>
            </a:r>
          </a:p>
          <a:p>
            <a:endParaRPr lang="pl-PL"/>
          </a:p>
          <a:p>
            <a:r>
              <a:rPr lang="pl-PL"/>
              <a:t>I wiele innych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24</a:t>
            </a:fld>
            <a:endParaRPr lang="pl-PL"/>
          </a:p>
        </p:txBody>
      </p:sp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D2457111-3E66-4FBB-AC34-A00CE4C20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C9E81C64-BF6D-4ABC-8C09-67002237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D4B298-1406-43C6-8BBA-05478B432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88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BD5409-0088-43AF-A871-64A147796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sz="480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pl-PL" sz="4800">
                <a:solidFill>
                  <a:schemeClr val="accent1">
                    <a:lumMod val="75000"/>
                  </a:schemeClr>
                </a:solidFill>
              </a:rPr>
              <a:t>Skąd się biorą </a:t>
            </a:r>
            <a:r>
              <a:rPr lang="pl-PL" sz="4800" strike="sngStrike" err="1">
                <a:solidFill>
                  <a:schemeClr val="accent1">
                    <a:lumMod val="75000"/>
                  </a:schemeClr>
                </a:solidFill>
              </a:rPr>
              <a:t>taski</a:t>
            </a:r>
            <a:r>
              <a:rPr lang="pl-PL" sz="4800" strike="sngStrike">
                <a:solidFill>
                  <a:schemeClr val="accent1">
                    <a:lumMod val="75000"/>
                  </a:schemeClr>
                </a:solidFill>
              </a:rPr>
              <a:t> w </a:t>
            </a:r>
            <a:r>
              <a:rPr lang="pl-PL" sz="4800" strike="sngStrike" err="1">
                <a:solidFill>
                  <a:schemeClr val="accent1">
                    <a:lumMod val="75000"/>
                  </a:schemeClr>
                </a:solidFill>
              </a:rPr>
              <a:t>Jirze</a:t>
            </a:r>
            <a:r>
              <a:rPr lang="pl-PL" sz="4800" strike="sngStrike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marL="0" indent="0" algn="ctr">
              <a:buNone/>
            </a:pPr>
            <a:r>
              <a:rPr lang="pl-PL" sz="4800">
                <a:solidFill>
                  <a:schemeClr val="accent1">
                    <a:lumMod val="75000"/>
                  </a:schemeClr>
                </a:solidFill>
              </a:rPr>
              <a:t>TESTY?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25</a:t>
            </a:fld>
            <a:endParaRPr lang="pl-PL"/>
          </a:p>
        </p:txBody>
      </p:sp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8033A8BF-3B05-47D9-B0A4-4065C4A59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EDC91D57-3F3D-46BF-A288-B05277255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D56F6-0249-427D-96C7-0E8268DE8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46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Testy jednostkowe, przez bezrefleksyjne klikanie po IDE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26</a:t>
            </a:fld>
            <a:endParaRPr lang="pl-PL"/>
          </a:p>
        </p:txBody>
      </p:sp>
      <p:pic>
        <p:nvPicPr>
          <p:cNvPr id="9" name="Obraz 8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13E8DDD9-8508-4DFB-8FD9-93FD7EFF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4E5299CC-2B5C-40C8-A00E-9C4F83414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25266CCF-A0DD-4C61-B925-2978A606F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45" y="2079816"/>
            <a:ext cx="4543662" cy="174915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44F83B91-8CFD-4424-95C7-36E317157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39" y="2565990"/>
            <a:ext cx="4258269" cy="2915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5C0C89-649B-43B1-8091-19772A933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05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TDD</a:t>
            </a:r>
          </a:p>
        </p:txBody>
      </p:sp>
      <p:pic>
        <p:nvPicPr>
          <p:cNvPr id="13" name="Symbol zastępczy zawartości 12" descr="Obraz zawierający pomieszczenie, znak&#10;&#10;Opis wygenerowany automatycznie">
            <a:extLst>
              <a:ext uri="{FF2B5EF4-FFF2-40B4-BE49-F238E27FC236}">
                <a16:creationId xmlns:a16="http://schemas.microsoft.com/office/drawing/2014/main" id="{9F618E3A-045D-4E32-9580-3F31C872C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69135"/>
            <a:ext cx="5113922" cy="4379615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27</a:t>
            </a:fld>
            <a:endParaRPr lang="pl-PL"/>
          </a:p>
        </p:txBody>
      </p:sp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9348E7EF-96F7-4CFD-8C7B-989EC948C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11A671DD-CEDA-4685-9AB6-2CD699B05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68EFAE-DC15-4083-B1D6-5163EE365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77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Testy jednostkowe a testy integracyjne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28</a:t>
            </a:fld>
            <a:endParaRPr lang="pl-PL"/>
          </a:p>
        </p:txBody>
      </p:sp>
      <p:pic>
        <p:nvPicPr>
          <p:cNvPr id="11" name="Obraz 10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E756726A-ECED-4C18-A399-708012511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6D02F713-E0F1-4315-BF82-03EEBAB17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F6BF4-7C5C-41B1-BCD8-332831077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71969"/>
            <a:ext cx="6306430" cy="22767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8DEC76-41ED-4B9A-838A-C683F63B2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524" y="3948762"/>
            <a:ext cx="4696480" cy="20672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AEEBA-F6E9-40BB-9EC8-6E30F4D84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6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29</a:t>
            </a:fld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265F3FEC-AD2F-4455-BAEC-1CE5D9770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654" y="0"/>
            <a:ext cx="6414247" cy="6356350"/>
          </a:xfrm>
          <a:prstGeom prst="rect">
            <a:avLst/>
          </a:prstGeom>
        </p:spPr>
      </p:pic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DCA898A7-2C30-4AA8-8E86-9CBD778E3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2B0304B2-D615-4060-9209-3691EB467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528BFD-66A1-4011-B61E-B5C2C4A75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018" y="0"/>
            <a:ext cx="5958982" cy="6356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2198F1-08C7-45DD-A47A-A561B4DE0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A2972-E96B-4981-8ACD-BBC733CE0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err="1">
                <a:solidFill>
                  <a:schemeClr val="accent1">
                    <a:lumMod val="75000"/>
                  </a:schemeClr>
                </a:solidFill>
              </a:rPr>
              <a:t>whoareyou</a:t>
            </a:r>
            <a:r>
              <a:rPr lang="pl-PL" b="1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C26F3DC-9BFD-414A-8807-803D528E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D2B960B-61EB-43D3-BB15-075AA80C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0016E1A-5254-48F4-B5B4-0B4AA2DFF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3</a:t>
            </a:fld>
            <a:endParaRPr lang="pl-PL"/>
          </a:p>
        </p:txBody>
      </p:sp>
      <p:pic>
        <p:nvPicPr>
          <p:cNvPr id="9" name="Content Placeholder 9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749A01C-F111-4493-9292-EC9D9BAF7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0" y="1478280"/>
            <a:ext cx="5852160" cy="3901440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FA17BB7B-C632-4F25-98CD-88B07CBF9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Obraz 8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8E4AD7A8-1CF9-4015-9B3A-7278A3A97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1336CB-5DF5-4747-B1ED-66118487B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6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Testy parametryczne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30</a:t>
            </a:fld>
            <a:endParaRPr lang="pl-PL"/>
          </a:p>
        </p:txBody>
      </p:sp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0C8B7E69-7664-44ED-8566-517DD4EDF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981A99D-38B9-4982-9D3A-3FC5E15DE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C48D3A-5216-4D3F-AFB8-6DEF32505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EA2989-C16F-41E0-80A1-03CCD6E29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252" y="1690688"/>
            <a:ext cx="8999496" cy="356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01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err="1">
                <a:solidFill>
                  <a:schemeClr val="accent1">
                    <a:lumMod val="75000"/>
                  </a:schemeClr>
                </a:solidFill>
              </a:rPr>
              <a:t>Property</a:t>
            </a:r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l-PL" err="1">
                <a:solidFill>
                  <a:schemeClr val="accent1">
                    <a:lumMod val="75000"/>
                  </a:schemeClr>
                </a:solidFill>
              </a:rPr>
              <a:t>testing</a:t>
            </a:r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,</a:t>
            </a:r>
            <a:br>
              <a:rPr lang="pl-PL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testy sterowane właściwościami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31</a:t>
            </a:fld>
            <a:endParaRPr lang="pl-PL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39B1EE-0C0E-478B-935C-4488FEF6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Właściwość (dla x(dodatnie) + y(dodatnie))</a:t>
            </a:r>
          </a:p>
          <a:p>
            <a:pPr marL="0" indent="0">
              <a:buNone/>
            </a:pPr>
            <a:r>
              <a:rPr lang="pl-PL"/>
              <a:t>	suma jest WIĘKSZA od każdego ze składników</a:t>
            </a:r>
          </a:p>
          <a:p>
            <a:r>
              <a:rPr lang="pl-PL"/>
              <a:t>Jeżeli wypiję w momencie t jednego drinka o mocy a</a:t>
            </a:r>
          </a:p>
          <a:p>
            <a:pPr marL="0" indent="0">
              <a:buNone/>
            </a:pPr>
            <a:r>
              <a:rPr lang="pl-PL"/>
              <a:t>	</a:t>
            </a:r>
            <a:r>
              <a:rPr lang="pl-PL">
                <a:sym typeface="Wingdings" panose="05000000000000000000" pitchFamily="2" charset="2"/>
              </a:rPr>
              <a:t> </a:t>
            </a:r>
            <a:r>
              <a:rPr lang="pl-PL"/>
              <a:t>0% ma po t + a godzinach</a:t>
            </a:r>
          </a:p>
          <a:p>
            <a:r>
              <a:rPr lang="pl-PL"/>
              <a:t>Jeżeli wypiję dużo drinków </a:t>
            </a:r>
          </a:p>
          <a:p>
            <a:pPr marL="0" indent="0">
              <a:buNone/>
            </a:pPr>
            <a:r>
              <a:rPr lang="pl-PL"/>
              <a:t>	</a:t>
            </a:r>
            <a:r>
              <a:rPr lang="pl-PL">
                <a:sym typeface="Wingdings" panose="05000000000000000000" pitchFamily="2" charset="2"/>
              </a:rPr>
              <a:t> </a:t>
            </a:r>
            <a:r>
              <a:rPr lang="pl-PL"/>
              <a:t> wynik pozytywny zawiera się w granicach</a:t>
            </a:r>
          </a:p>
          <a:p>
            <a:pPr marL="0" indent="0">
              <a:buNone/>
            </a:pPr>
            <a:r>
              <a:rPr lang="pl-PL"/>
              <a:t>	min: t(ostatniego drinka) + a(jego moc)</a:t>
            </a:r>
          </a:p>
          <a:p>
            <a:pPr marL="0" indent="0">
              <a:buNone/>
            </a:pPr>
            <a:r>
              <a:rPr lang="pl-PL"/>
              <a:t>	max: suma SJA wszystkich wypitych drinków</a:t>
            </a:r>
          </a:p>
        </p:txBody>
      </p:sp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E2396CA3-BA78-4363-9FD9-2E4D66223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FDDCE6AB-727A-4E04-971B-372022370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E3E706-27DE-44E9-90D8-541376C66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49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err="1">
                <a:solidFill>
                  <a:schemeClr val="accent1">
                    <a:lumMod val="75000"/>
                  </a:schemeClr>
                </a:solidFill>
              </a:rPr>
              <a:t>Property</a:t>
            </a:r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l-PL" err="1">
                <a:solidFill>
                  <a:schemeClr val="accent1">
                    <a:lumMod val="75000"/>
                  </a:schemeClr>
                </a:solidFill>
              </a:rPr>
              <a:t>testing</a:t>
            </a:r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,</a:t>
            </a:r>
            <a:br>
              <a:rPr lang="pl-PL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testy sterowane właściwościami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32</a:t>
            </a:fld>
            <a:endParaRPr lang="pl-PL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CC089E78-492F-46FC-8897-B1106F067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2711116"/>
            <a:ext cx="3277585" cy="3041363"/>
          </a:xfrm>
          <a:prstGeom prst="rect">
            <a:avLst/>
          </a:prstGeom>
        </p:spPr>
      </p:pic>
      <p:pic>
        <p:nvPicPr>
          <p:cNvPr id="11" name="Obraz 10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DC45D9B8-B9F0-4C0A-831B-EB88EC656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612E57F6-1403-4768-8DFD-CC33188E8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728CAF-E941-4AAF-94F2-384D18298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C2A4DA-4EC0-461B-BFA1-7002A6357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15" y="1690688"/>
            <a:ext cx="8298783" cy="366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39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Testy mutacyjne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BD5409-0088-43AF-A871-64A147796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Skończony kod</a:t>
            </a:r>
          </a:p>
          <a:p>
            <a:endParaRPr lang="pl-PL"/>
          </a:p>
          <a:p>
            <a:r>
              <a:rPr lang="pl-PL"/>
              <a:t>Skończone testy</a:t>
            </a:r>
          </a:p>
          <a:p>
            <a:endParaRPr lang="pl-PL"/>
          </a:p>
          <a:p>
            <a:r>
              <a:rPr lang="pl-PL"/>
              <a:t>Wprowadzamy </a:t>
            </a:r>
            <a:r>
              <a:rPr lang="pl-PL" err="1"/>
              <a:t>mikrozmiany</a:t>
            </a:r>
            <a:r>
              <a:rPr lang="pl-PL"/>
              <a:t> (mutacje) do kodu produkcyjnego</a:t>
            </a:r>
          </a:p>
          <a:p>
            <a:endParaRPr lang="pl-PL"/>
          </a:p>
          <a:p>
            <a:r>
              <a:rPr lang="pl-PL"/>
              <a:t>Dla każdej </a:t>
            </a:r>
            <a:r>
              <a:rPr lang="pl-PL" err="1"/>
              <a:t>mikrozmiany</a:t>
            </a:r>
            <a:r>
              <a:rPr lang="pl-PL"/>
              <a:t> wywołujemy zbiór testów (do pierwszego błędu)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33</a:t>
            </a:fld>
            <a:endParaRPr lang="pl-PL"/>
          </a:p>
        </p:txBody>
      </p:sp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E50B473B-3694-4065-A3EE-C4F028999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B3D09B86-A7DF-4A54-B4AA-EA44D298B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596553-2C72-49A8-8C3B-0BA39F61F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40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Testy mutacyjne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BD5409-0088-43AF-A871-64A147796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/>
              <a:t>X + Y =&gt; X </a:t>
            </a:r>
            <a:r>
              <a:rPr lang="pl-PL">
                <a:solidFill>
                  <a:srgbClr val="FF0000"/>
                </a:solidFill>
              </a:rPr>
              <a:t>–</a:t>
            </a:r>
            <a:r>
              <a:rPr lang="pl-PL"/>
              <a:t> Y</a:t>
            </a:r>
          </a:p>
          <a:p>
            <a:r>
              <a:rPr lang="pl-PL" err="1"/>
              <a:t>If</a:t>
            </a:r>
            <a:r>
              <a:rPr lang="pl-PL"/>
              <a:t> (y &gt; x) {…} =&gt; </a:t>
            </a:r>
            <a:r>
              <a:rPr lang="pl-PL" err="1"/>
              <a:t>If</a:t>
            </a:r>
            <a:r>
              <a:rPr lang="pl-PL"/>
              <a:t> (y </a:t>
            </a:r>
            <a:r>
              <a:rPr lang="pl-PL">
                <a:solidFill>
                  <a:srgbClr val="FF0000"/>
                </a:solidFill>
              </a:rPr>
              <a:t>&gt;=</a:t>
            </a:r>
            <a:r>
              <a:rPr lang="pl-PL"/>
              <a:t> x)</a:t>
            </a:r>
          </a:p>
          <a:p>
            <a:r>
              <a:rPr lang="pl-PL"/>
              <a:t>List&lt;String []&gt; </a:t>
            </a:r>
            <a:r>
              <a:rPr lang="pl-PL" err="1"/>
              <a:t>listaStr</a:t>
            </a:r>
            <a:r>
              <a:rPr lang="pl-PL"/>
              <a:t>  = </a:t>
            </a:r>
            <a:r>
              <a:rPr lang="pl-PL" err="1"/>
              <a:t>new</a:t>
            </a:r>
            <a:r>
              <a:rPr lang="pl-PL"/>
              <a:t> </a:t>
            </a:r>
            <a:r>
              <a:rPr lang="pl-PL" err="1"/>
              <a:t>ArrayList</a:t>
            </a:r>
            <a:r>
              <a:rPr lang="pl-PL"/>
              <a:t>&lt;&gt;();</a:t>
            </a:r>
          </a:p>
          <a:p>
            <a:pPr marL="0" indent="0">
              <a:buNone/>
            </a:pPr>
            <a:r>
              <a:rPr lang="pl-PL"/>
              <a:t>	=&gt; List&lt;String []&gt; </a:t>
            </a:r>
            <a:r>
              <a:rPr lang="pl-PL" err="1"/>
              <a:t>listaStr</a:t>
            </a:r>
            <a:r>
              <a:rPr lang="pl-PL"/>
              <a:t>  = </a:t>
            </a:r>
            <a:r>
              <a:rPr lang="pl-PL" err="1">
                <a:solidFill>
                  <a:srgbClr val="FF0000"/>
                </a:solidFill>
              </a:rPr>
              <a:t>null</a:t>
            </a:r>
            <a:r>
              <a:rPr lang="pl-PL"/>
              <a:t>;</a:t>
            </a:r>
          </a:p>
          <a:p>
            <a:pPr marL="0" indent="0">
              <a:buNone/>
            </a:pP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34</a:t>
            </a:fld>
            <a:endParaRPr lang="pl-PL"/>
          </a:p>
        </p:txBody>
      </p:sp>
      <p:pic>
        <p:nvPicPr>
          <p:cNvPr id="10" name="Obraz 10">
            <a:extLst>
              <a:ext uri="{FF2B5EF4-FFF2-40B4-BE49-F238E27FC236}">
                <a16:creationId xmlns:a16="http://schemas.microsoft.com/office/drawing/2014/main" id="{B356D53D-F537-41E6-88F6-B90D12994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304" y="3808863"/>
            <a:ext cx="3429479" cy="1638529"/>
          </a:xfrm>
          <a:prstGeom prst="rect">
            <a:avLst/>
          </a:prstGeom>
        </p:spPr>
      </p:pic>
      <p:pic>
        <p:nvPicPr>
          <p:cNvPr id="9" name="Obraz 8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B36E3E4F-54EF-4389-9770-0BE9F5913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B13D83C8-B6D6-43A2-AC95-D0F44063F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3AAA49-6407-44DB-B491-558877B4A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52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Testy mutacyjne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35</a:t>
            </a:fld>
            <a:endParaRPr lang="pl-PL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4D91C91F-3F23-4ACE-AE1A-1A19461AF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Obraz 11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F66BD6B9-775C-4B06-A9BC-03AF2A673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3FF86C-C0ED-4134-B73C-06BCF3395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18298-5600-44B5-9D31-F289359F2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757" y="3170912"/>
            <a:ext cx="8316486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24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9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Testy mutacyjne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36</a:t>
            </a:fld>
            <a:endParaRPr lang="pl-PL"/>
          </a:p>
        </p:txBody>
      </p:sp>
      <p:pic>
        <p:nvPicPr>
          <p:cNvPr id="12" name="Obraz 11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0BC42259-8027-4819-AD36-0AEDB5A1E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2A3D4914-B67B-49CB-AE19-74391742F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68ED0E-8681-4773-B754-721A9B5A1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7FEEE1-0966-49D5-8B3D-E4C4C20B2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31" y="1210146"/>
            <a:ext cx="11701581" cy="514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65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Proces tworzenia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BD5409-0088-43AF-A871-64A147796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/>
          </a:p>
          <a:p>
            <a:pPr marL="0" indent="0">
              <a:buNone/>
            </a:pPr>
            <a:endParaRPr lang="pl-PL"/>
          </a:p>
          <a:p>
            <a:pPr marL="0" indent="0">
              <a:buNone/>
            </a:pPr>
            <a:endParaRPr lang="pl-PL"/>
          </a:p>
          <a:p>
            <a:pPr marL="0" indent="0">
              <a:buNone/>
            </a:pPr>
            <a:endParaRPr lang="pl-PL"/>
          </a:p>
          <a:p>
            <a:pPr marL="0" indent="0">
              <a:buNone/>
            </a:pPr>
            <a:r>
              <a:rPr lang="pl-PL"/>
              <a:t>DDD +                                          =&gt; BDD + </a:t>
            </a:r>
            <a:r>
              <a:rPr lang="pl-PL" err="1"/>
              <a:t>Gherkin</a:t>
            </a:r>
            <a:r>
              <a:rPr lang="pl-PL"/>
              <a:t>  =&gt; </a:t>
            </a:r>
            <a:r>
              <a:rPr lang="pl-PL" err="1"/>
              <a:t>DoD</a:t>
            </a:r>
            <a:r>
              <a:rPr lang="pl-PL"/>
              <a:t> + TESTS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37</a:t>
            </a:fld>
            <a:endParaRPr lang="pl-PL"/>
          </a:p>
        </p:txBody>
      </p:sp>
      <p:pic>
        <p:nvPicPr>
          <p:cNvPr id="9" name="Obraz 8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CDD41F9E-0769-416F-83AD-615A52611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B04B20F-2AAF-4DF8-8771-0D4BDDEB7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820" y="1940893"/>
            <a:ext cx="3185160" cy="412080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5F84531-5812-4CC9-B46D-78FE59FC1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4CB9FD-6D14-4340-B7F6-15FD6E9A4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91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Take </a:t>
            </a:r>
            <a:r>
              <a:rPr lang="pl-PL" err="1">
                <a:solidFill>
                  <a:schemeClr val="accent1">
                    <a:lumMod val="75000"/>
                  </a:schemeClr>
                </a:solidFill>
              </a:rPr>
              <a:t>away</a:t>
            </a:r>
            <a:r>
              <a:rPr lang="pl-PL">
                <a:solidFill>
                  <a:schemeClr val="accent1">
                    <a:lumMod val="75000"/>
                  </a:schemeClr>
                </a:solidFill>
              </a:rPr>
              <a:t>!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BD5409-0088-43AF-A871-64A147796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200">
                <a:solidFill>
                  <a:schemeClr val="accent6">
                    <a:lumMod val="50000"/>
                  </a:schemeClr>
                </a:solidFill>
              </a:rPr>
              <a:t>Nie konkurujmy tylko uzupełniajmy się! </a:t>
            </a:r>
            <a:br>
              <a:rPr lang="pl-PL" sz="3200">
                <a:solidFill>
                  <a:schemeClr val="accent6">
                    <a:lumMod val="50000"/>
                  </a:schemeClr>
                </a:solidFill>
              </a:rPr>
            </a:br>
            <a:r>
              <a:rPr lang="pl-PL" sz="3200">
                <a:solidFill>
                  <a:schemeClr val="accent6">
                    <a:lumMod val="50000"/>
                  </a:schemeClr>
                </a:solidFill>
              </a:rPr>
              <a:t>Strzelamy do tej samej bramki!</a:t>
            </a:r>
          </a:p>
          <a:p>
            <a:endParaRPr lang="pl-PL" sz="3200">
              <a:solidFill>
                <a:srgbClr val="FF0000"/>
              </a:solidFill>
            </a:endParaRPr>
          </a:p>
          <a:p>
            <a:r>
              <a:rPr lang="pl-PL" sz="3200"/>
              <a:t>Mamy różne narzędzia ale razem odpowiadamy za jakość!</a:t>
            </a:r>
          </a:p>
          <a:p>
            <a:endParaRPr lang="pl-PL" sz="3200"/>
          </a:p>
          <a:p>
            <a:r>
              <a:rPr lang="pl-PL" sz="3200"/>
              <a:t>Nie tolerujcie developerów, którzy nie piszą testów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38</a:t>
            </a:fld>
            <a:endParaRPr lang="pl-PL"/>
          </a:p>
        </p:txBody>
      </p:sp>
      <p:pic>
        <p:nvPicPr>
          <p:cNvPr id="9" name="Obraz 8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48D0C089-313C-48D1-AA93-1AFB3C4D6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0DE9B921-AFEC-4EBD-97FC-C59E2BE08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43D648-7147-465B-9125-FCB2F285E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69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Kody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BD5409-0088-43AF-A871-64A147796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39</a:t>
            </a:fld>
            <a:endParaRPr lang="pl-PL"/>
          </a:p>
        </p:txBody>
      </p:sp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CE144C2A-77DA-45C4-91A0-D3028F9EC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4B621365-2239-4DC2-996C-A33F2C5AE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269AA3-D713-4908-9C67-EB34F95DE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63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B86B6E-4077-448A-88DE-828624D5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>
                <a:solidFill>
                  <a:schemeClr val="accent1">
                    <a:lumMod val="75000"/>
                  </a:schemeClr>
                </a:solidFill>
              </a:rPr>
              <a:t>Co ja tutaj robię?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BA0FEAE-0545-4883-9E6F-54FF8EDC9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2AC974C-7787-43FD-9827-D7CABBE1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7836568-3096-41F2-90B2-E669A899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4</a:t>
            </a:fld>
            <a:endParaRPr lang="pl-PL"/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D1498AC3-2E81-4E01-B7EE-91B404BA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pl-PL">
              <a:cs typeface="Calibri"/>
            </a:endParaRPr>
          </a:p>
          <a:p>
            <a:endParaRPr lang="pl-PL">
              <a:cs typeface="Calibri"/>
            </a:endParaRPr>
          </a:p>
          <a:p>
            <a:pPr marL="0" indent="0">
              <a:buNone/>
            </a:pPr>
            <a:endParaRPr lang="pl-PL">
              <a:cs typeface="Calibri"/>
            </a:endParaRPr>
          </a:p>
        </p:txBody>
      </p:sp>
      <p:pic>
        <p:nvPicPr>
          <p:cNvPr id="10" name="Obraz 9" descr="Obraz zawierający zewnętrzne, plaża, woda, przyroda&#10;&#10;Opis wygenerowany automatycznie">
            <a:extLst>
              <a:ext uri="{FF2B5EF4-FFF2-40B4-BE49-F238E27FC236}">
                <a16:creationId xmlns:a16="http://schemas.microsoft.com/office/drawing/2014/main" id="{F92F6CF8-AF82-4969-9151-847F6B24B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22" y="1574704"/>
            <a:ext cx="6858156" cy="4570318"/>
          </a:xfrm>
          <a:prstGeom prst="rect">
            <a:avLst/>
          </a:prstGeom>
        </p:spPr>
      </p:pic>
      <p:pic>
        <p:nvPicPr>
          <p:cNvPr id="11" name="Obraz 8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6FF8E07E-B88D-4088-900A-E38C0E34C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443CF53D-8617-4AB8-A521-0842BF40E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E922D2-311B-448E-8E27-D0A55BD50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20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>
                <a:solidFill>
                  <a:schemeClr val="accent5">
                    <a:lumMod val="75000"/>
                  </a:schemeClr>
                </a:solidFill>
              </a:rPr>
              <a:t>Dziękuję!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BD5409-0088-43AF-A871-64A147796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endParaRPr lang="pl-PL" sz="3200"/>
          </a:p>
          <a:p>
            <a:pPr marL="0" indent="0" fontAlgn="base">
              <a:buNone/>
            </a:pPr>
            <a:r>
              <a:rPr lang="pl-PL" sz="3200"/>
              <a:t>Robert Podsiadły</a:t>
            </a:r>
          </a:p>
          <a:p>
            <a:r>
              <a:rPr lang="pl-PL" sz="3200"/>
              <a:t>Email: rob.podsiadly@gmail.com</a:t>
            </a:r>
          </a:p>
          <a:p>
            <a:r>
              <a:rPr lang="pl-PL" sz="3200"/>
              <a:t>Twitter: @robert59p</a:t>
            </a:r>
          </a:p>
          <a:p>
            <a:r>
              <a:rPr lang="pl-PL" sz="3200"/>
              <a:t>LinkedIn: </a:t>
            </a:r>
            <a:r>
              <a:rPr lang="pl-PL" sz="3200">
                <a:hlinkClick r:id="rId2"/>
              </a:rPr>
              <a:t>https://www.linkedin.com/in/robertpodsiadly/</a:t>
            </a:r>
            <a:endParaRPr lang="pl-PL" sz="3200"/>
          </a:p>
          <a:p>
            <a:r>
              <a:rPr lang="pl-PL" sz="3200"/>
              <a:t>Kod do prezentacji: </a:t>
            </a:r>
            <a:r>
              <a:rPr lang="pl-PL" sz="3200">
                <a:hlinkClick r:id="rId3"/>
              </a:rPr>
              <a:t>https://github.com/RobertPod/breathalyser</a:t>
            </a:r>
            <a:r>
              <a:rPr lang="pl-PL" sz="3200"/>
              <a:t> 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40</a:t>
            </a:fld>
            <a:endParaRPr lang="pl-PL"/>
          </a:p>
        </p:txBody>
      </p:sp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A18E92FE-9B06-4F56-97BF-5243198E7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BA28A6D8-9C6F-4415-A13B-31BE68276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EFCB79-685E-436B-8F08-0DDA57179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02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pytania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BD5409-0088-43AF-A871-64A147796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41</a:t>
            </a:fld>
            <a:endParaRPr lang="pl-PL"/>
          </a:p>
        </p:txBody>
      </p:sp>
      <p:pic>
        <p:nvPicPr>
          <p:cNvPr id="8" name="Picture 9" descr="A picture containing wheel, drawing&#10;&#10;Description automatically generated">
            <a:extLst>
              <a:ext uri="{FF2B5EF4-FFF2-40B4-BE49-F238E27FC236}">
                <a16:creationId xmlns:a16="http://schemas.microsoft.com/office/drawing/2014/main" id="{149ADF42-9257-45E3-BD52-4FECA470C55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8337" y="138467"/>
            <a:ext cx="580117" cy="141856"/>
          </a:xfrm>
          <a:prstGeom prst="rect">
            <a:avLst/>
          </a:prstGeom>
        </p:spPr>
      </p:pic>
      <p:pic>
        <p:nvPicPr>
          <p:cNvPr id="9" name="Obraz 8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27524BFB-0CB8-4B88-8E42-64C5CFDE6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F4702732-CCD3-4877-8B01-FA85AEB5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A4B9BA-70BA-48F7-91CA-6EE3630BA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90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>
                <a:solidFill>
                  <a:schemeClr val="accent5">
                    <a:lumMod val="75000"/>
                  </a:schemeClr>
                </a:solidFill>
              </a:rPr>
              <a:t>Materiały – dokumentacja: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BD5409-0088-43AF-A871-64A147796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>
                <a:ea typeface="+mn-lt"/>
                <a:cs typeface="+mn-lt"/>
                <a:hlinkClick r:id="rId2"/>
              </a:rPr>
              <a:t>https://junit.org/junit5/</a:t>
            </a:r>
          </a:p>
          <a:p>
            <a:r>
              <a:rPr lang="pl-PL">
                <a:ea typeface="+mn-lt"/>
                <a:cs typeface="+mn-lt"/>
                <a:hlinkClick r:id="rId2"/>
              </a:rPr>
              <a:t>https://koziolekweb.pl/junit-5/</a:t>
            </a:r>
            <a:r>
              <a:rPr lang="pl-PL">
                <a:ea typeface="+mn-lt"/>
                <a:cs typeface="+mn-lt"/>
              </a:rPr>
              <a:t> </a:t>
            </a:r>
          </a:p>
          <a:p>
            <a:r>
              <a:rPr lang="pl-PL">
                <a:ea typeface="+mn-lt"/>
                <a:cs typeface="+mn-lt"/>
                <a:hlinkClick r:id="rId3"/>
              </a:rPr>
              <a:t>https://jqwik.net/</a:t>
            </a:r>
            <a:r>
              <a:rPr lang="pl-PL">
                <a:ea typeface="+mn-lt"/>
                <a:cs typeface="+mn-lt"/>
              </a:rPr>
              <a:t> </a:t>
            </a:r>
          </a:p>
          <a:p>
            <a:r>
              <a:rPr lang="pl-PL">
                <a:ea typeface="+mn-lt"/>
                <a:cs typeface="+mn-lt"/>
                <a:hlinkClick r:id="rId4"/>
              </a:rPr>
              <a:t>https://pitest.org/</a:t>
            </a:r>
            <a:r>
              <a:rPr lang="pl-PL">
                <a:ea typeface="+mn-lt"/>
                <a:cs typeface="+mn-lt"/>
              </a:rPr>
              <a:t> </a:t>
            </a:r>
          </a:p>
          <a:p>
            <a:r>
              <a:rPr lang="pl-PL">
                <a:ea typeface="+mn-lt"/>
                <a:cs typeface="+mn-lt"/>
                <a:hlinkClick r:id="rId5"/>
              </a:rPr>
              <a:t>https://cucumber.io/docs/gherkin/</a:t>
            </a:r>
            <a:r>
              <a:rPr lang="pl-PL">
                <a:ea typeface="+mn-lt"/>
                <a:cs typeface="+mn-lt"/>
              </a:rPr>
              <a:t> </a:t>
            </a:r>
          </a:p>
          <a:p>
            <a:r>
              <a:rPr lang="pl-PL">
                <a:ea typeface="+mn-lt"/>
                <a:cs typeface="+mn-lt"/>
                <a:hlinkClick r:id="rId6"/>
              </a:rPr>
              <a:t>https://www.eventstorming.com/</a:t>
            </a:r>
            <a:r>
              <a:rPr lang="pl-PL"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endParaRPr lang="pl-PL">
              <a:cs typeface="Calibri"/>
            </a:endParaRPr>
          </a:p>
          <a:p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42</a:t>
            </a:fld>
            <a:endParaRPr lang="pl-PL"/>
          </a:p>
        </p:txBody>
      </p:sp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62D11F86-099E-4DC0-8789-403AFBBE56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5B4A81C8-872A-4D2C-8D32-828A438C1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23FDE7-4BD2-4E87-AB8D-39071C4B74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63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>
                <a:solidFill>
                  <a:schemeClr val="accent5">
                    <a:lumMod val="75000"/>
                  </a:schemeClr>
                </a:solidFill>
              </a:rPr>
              <a:t>Materiały – nagrania, blogi: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BD5409-0088-43AF-A871-64A147796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err="1"/>
              <a:t>Wroclaw</a:t>
            </a:r>
            <a:r>
              <a:rPr lang="pl-PL"/>
              <a:t> JUG: </a:t>
            </a:r>
            <a:r>
              <a:rPr lang="pl-PL">
                <a:hlinkClick r:id="rId2"/>
              </a:rPr>
              <a:t>https://wroclaw.jug.pl/</a:t>
            </a:r>
            <a:r>
              <a:rPr lang="pl-PL"/>
              <a:t> (dwa </a:t>
            </a:r>
            <a:r>
              <a:rPr lang="pl-PL" err="1"/>
              <a:t>osatanie</a:t>
            </a:r>
            <a:r>
              <a:rPr lang="pl-PL"/>
              <a:t> - dostępne)</a:t>
            </a:r>
          </a:p>
          <a:p>
            <a:r>
              <a:rPr lang="pl-PL" err="1"/>
              <a:t>WrocławJUG</a:t>
            </a:r>
            <a:r>
              <a:rPr lang="pl-PL"/>
              <a:t> &amp; </a:t>
            </a:r>
            <a:r>
              <a:rPr lang="pl-PL" err="1"/>
              <a:t>DataArt</a:t>
            </a:r>
            <a:r>
              <a:rPr lang="pl-PL"/>
              <a:t>: "Testy jednostkowe w Javie", Ola </a:t>
            </a:r>
            <a:r>
              <a:rPr lang="pl-PL" err="1"/>
              <a:t>Kunysz</a:t>
            </a:r>
            <a:r>
              <a:rPr lang="pl-PL"/>
              <a:t> </a:t>
            </a:r>
            <a:r>
              <a:rPr lang="pl-PL">
                <a:hlinkClick r:id="rId3"/>
              </a:rPr>
              <a:t>https://youtu.be/43Ox4OaNmJ8</a:t>
            </a:r>
            <a:r>
              <a:rPr lang="pl-PL"/>
              <a:t> </a:t>
            </a:r>
            <a:endParaRPr lang="pl-PL">
              <a:ea typeface="+mn-lt"/>
              <a:cs typeface="+mn-lt"/>
            </a:endParaRPr>
          </a:p>
          <a:p>
            <a:r>
              <a:rPr lang="pl-PL"/>
              <a:t>150. </a:t>
            </a:r>
            <a:r>
              <a:rPr lang="pl-PL" err="1"/>
              <a:t>WrocławJUG</a:t>
            </a:r>
            <a:r>
              <a:rPr lang="pl-PL"/>
              <a:t> [EASY, PL] - Testy jednostkowe na pełnym wypasie - Bartek Kuczyński </a:t>
            </a:r>
            <a:r>
              <a:rPr lang="pl-PL">
                <a:ea typeface="+mn-lt"/>
                <a:cs typeface="+mn-lt"/>
                <a:hlinkClick r:id="rId4"/>
              </a:rPr>
              <a:t>https://youtu.be/DEDpjYCqTyo</a:t>
            </a:r>
            <a:r>
              <a:rPr lang="pl-PL"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r>
              <a:rPr lang="pl-PL">
                <a:ea typeface="+mn-lt"/>
                <a:cs typeface="+mn-lt"/>
              </a:rPr>
              <a:t>Ola </a:t>
            </a:r>
            <a:r>
              <a:rPr lang="pl-PL" err="1">
                <a:ea typeface="+mn-lt"/>
                <a:cs typeface="+mn-lt"/>
              </a:rPr>
              <a:t>Kunysz</a:t>
            </a:r>
            <a:r>
              <a:rPr lang="pl-PL">
                <a:ea typeface="+mn-lt"/>
                <a:cs typeface="+mn-lt"/>
              </a:rPr>
              <a:t>:</a:t>
            </a:r>
          </a:p>
          <a:p>
            <a:r>
              <a:rPr lang="pl-PL">
                <a:ea typeface="+mn-lt"/>
                <a:cs typeface="+mn-lt"/>
                <a:hlinkClick r:id="rId5"/>
              </a:rPr>
              <a:t>https://olaqnysz.blogspot.com/</a:t>
            </a:r>
          </a:p>
          <a:p>
            <a:r>
              <a:rPr lang="pl-PL">
                <a:ea typeface="+mn-lt"/>
                <a:cs typeface="+mn-lt"/>
                <a:hlinkClick r:id="rId6"/>
              </a:rPr>
              <a:t>https://blog.szkolatestow.online/</a:t>
            </a:r>
            <a:endParaRPr lang="pl-PL">
              <a:ea typeface="+mn-lt"/>
              <a:cs typeface="+mn-lt"/>
            </a:endParaRPr>
          </a:p>
          <a:p>
            <a:r>
              <a:rPr lang="pl-PL">
                <a:cs typeface="Calibri"/>
                <a:hlinkClick r:id="rId7"/>
              </a:rPr>
              <a:t>https://szkolatestow.online/wyzwanie</a:t>
            </a:r>
            <a:r>
              <a:rPr lang="pl-PL">
                <a:cs typeface="Calibri"/>
              </a:rPr>
              <a:t> </a:t>
            </a:r>
          </a:p>
          <a:p>
            <a:pPr marL="0" indent="0">
              <a:buNone/>
            </a:pPr>
            <a:endParaRPr lang="pl-PL">
              <a:cs typeface="Calibri"/>
            </a:endParaRPr>
          </a:p>
          <a:p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43</a:t>
            </a:fld>
            <a:endParaRPr lang="pl-PL"/>
          </a:p>
        </p:txBody>
      </p:sp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62D11F86-099E-4DC0-8789-403AFBBE56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5B4A81C8-872A-4D2C-8D32-828A438C1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23FDE7-4BD2-4E87-AB8D-39071C4B74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90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432BB4-A8EF-43B6-9FCF-62B5BEF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Zostaw mnie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BD5409-0088-43AF-A871-64A147796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test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BB4EBD-EFEA-4BE5-B838-5AD91302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167641-175C-4CC8-BB09-B82A8BB7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65DB3CF-72D8-4547-986E-A432566B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44</a:t>
            </a:fld>
            <a:endParaRPr lang="pl-PL"/>
          </a:p>
        </p:txBody>
      </p:sp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93256F35-F26C-4A0D-8DBB-6EB420795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9CA42BD-9AFA-45DC-A8FA-40CE28DB3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"/>
            <a:ext cx="12192000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EE9290BC-0803-4034-8A38-63BBE119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71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BA0FEAE-0545-4883-9E6F-54FF8EDC9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2AC974C-7787-43FD-9827-D7CABBE1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7836568-3096-41F2-90B2-E669A899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5</a:t>
            </a:fld>
            <a:endParaRPr lang="pl-PL"/>
          </a:p>
        </p:txBody>
      </p:sp>
      <p:pic>
        <p:nvPicPr>
          <p:cNvPr id="10" name="Symbol zastępczy zawartości 9" descr="Obraz zawierający sylwetka&#10;&#10;Opis wygenerowany automatycznie">
            <a:extLst>
              <a:ext uri="{FF2B5EF4-FFF2-40B4-BE49-F238E27FC236}">
                <a16:creationId xmlns:a16="http://schemas.microsoft.com/office/drawing/2014/main" id="{547E19A4-7FDC-4D4C-B705-73B426FCF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94" y="136525"/>
            <a:ext cx="6575811" cy="4351338"/>
          </a:xfrm>
        </p:spPr>
      </p:pic>
      <p:pic>
        <p:nvPicPr>
          <p:cNvPr id="9" name="Obraz 8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D55D8864-81AA-4AA3-90EC-1946D1839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25773"/>
            <a:ext cx="704814" cy="246597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C58648DD-A055-466F-9B4D-55D71FC04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7EF30F-AB4D-4305-BC22-6743E8AD8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60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BA0FEAE-0545-4883-9E6F-54FF8EDC9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2AC974C-7787-43FD-9827-D7CABBE1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7836568-3096-41F2-90B2-E669A899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6</a:t>
            </a:fld>
            <a:endParaRPr lang="pl-PL"/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D1498AC3-2E81-4E01-B7EE-91B404BA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pl-PL">
              <a:cs typeface="Calibri"/>
            </a:endParaRPr>
          </a:p>
          <a:p>
            <a:endParaRPr lang="pl-PL">
              <a:cs typeface="Calibri"/>
            </a:endParaRPr>
          </a:p>
          <a:p>
            <a:endParaRPr lang="pl-PL">
              <a:cs typeface="Calibri"/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15155A1-EBB3-4057-8FA5-0B2D2012D57B}"/>
              </a:ext>
            </a:extLst>
          </p:cNvPr>
          <p:cNvSpPr txBox="1"/>
          <p:nvPr/>
        </p:nvSpPr>
        <p:spPr>
          <a:xfrm>
            <a:off x="706582" y="2828835"/>
            <a:ext cx="1052004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4400"/>
              <a:t>Duża część zaangażowania </a:t>
            </a:r>
            <a:r>
              <a:rPr lang="pl-PL" sz="4400" err="1"/>
              <a:t>dev-community</a:t>
            </a:r>
            <a:r>
              <a:rPr lang="pl-PL" sz="4400"/>
              <a:t> idzie w </a:t>
            </a:r>
            <a:r>
              <a:rPr lang="en-US" sz="4400" err="1"/>
              <a:t>jakość</a:t>
            </a:r>
            <a:r>
              <a:rPr lang="en-US" sz="4400"/>
              <a:t> </a:t>
            </a:r>
            <a:endParaRPr lang="pl-PL" sz="4400"/>
          </a:p>
          <a:p>
            <a:pPr algn="ctr"/>
            <a:r>
              <a:rPr lang="en-US" sz="4400"/>
              <a:t>(</a:t>
            </a:r>
            <a:r>
              <a:rPr lang="pl-PL" sz="4400"/>
              <a:t>testowanie)</a:t>
            </a:r>
            <a:endParaRPr lang="pl-PL" sz="4400">
              <a:cs typeface="Calibri"/>
            </a:endParaRP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73DFA507-DE1C-4853-AE63-60EF6368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Obraz 12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487490E7-A2F2-4C31-8570-565647F61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35933"/>
            <a:ext cx="704814" cy="2465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2F5C73-5AB6-44FD-8E62-79D9E8FCA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BA0FEAE-0545-4883-9E6F-54FF8EDC9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2AC974C-7787-43FD-9827-D7CABBE1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7836568-3096-41F2-90B2-E669A899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7</a:t>
            </a:fld>
            <a:endParaRPr lang="pl-PL"/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D1498AC3-2E81-4E01-B7EE-91B404BA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pl-PL">
              <a:cs typeface="Calibri"/>
            </a:endParaRPr>
          </a:p>
          <a:p>
            <a:endParaRPr lang="pl-PL">
              <a:cs typeface="Calibri"/>
            </a:endParaRPr>
          </a:p>
          <a:p>
            <a:endParaRPr lang="pl-PL">
              <a:cs typeface="Calibri"/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3100F6E1-CF59-4689-983E-2495CB071FB4}"/>
              </a:ext>
            </a:extLst>
          </p:cNvPr>
          <p:cNvSpPr txBox="1"/>
          <p:nvPr/>
        </p:nvSpPr>
        <p:spPr>
          <a:xfrm>
            <a:off x="1828801" y="5788192"/>
            <a:ext cx="100029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https://youtu.be/iYrot-ZbaQ</a:t>
            </a:r>
          </a:p>
        </p:txBody>
      </p:sp>
      <p:pic>
        <p:nvPicPr>
          <p:cNvPr id="2" name="Obraz 12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E0ED877-15C2-4BA8-B29D-475C0E594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1043889"/>
            <a:ext cx="8534398" cy="4770221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409A904E-8175-4081-A147-EC20C70A9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Obraz 11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CCBD11F7-8B22-4A94-967C-85A576BFD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14DE28-A7A0-460C-AB82-E0103A99E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73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BA0FEAE-0545-4883-9E6F-54FF8EDC9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2AC974C-7787-43FD-9827-D7CABBE1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7836568-3096-41F2-90B2-E669A899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8</a:t>
            </a:fld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293E56C9-83C8-4888-BEC7-C347ACE6F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45" y="623915"/>
            <a:ext cx="8087310" cy="5610169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9378B739-1A8B-4D07-849E-4406DA711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" y="123634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FF0A559A-DC30-412B-B14E-E1AE6ADBE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09FA20-62DF-4EA4-839C-A61576CCB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93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BA0FEAE-0545-4883-9E6F-54FF8EDC9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2020-02-29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2AC974C-7787-43FD-9827-D7CABBE1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test:fest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7836568-3096-41F2-90B2-E669A899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EBD2-1606-4E48-88FC-23D488BE964A}" type="slidenum">
              <a:rPr lang="pl-PL" smtClean="0"/>
              <a:t>9</a:t>
            </a:fld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87C826F0-1494-4AD9-827B-78EE1D613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244" y="706961"/>
            <a:ext cx="5524645" cy="4621784"/>
          </a:xfrm>
          <a:prstGeom prst="rect">
            <a:avLst/>
          </a:prstGeom>
        </p:spPr>
      </p:pic>
      <p:pic>
        <p:nvPicPr>
          <p:cNvPr id="8" name="Obraz 7" descr="Obraz zawierający rysunek, znak, talerz&#10;&#10;Opis wygenerowany automatycznie">
            <a:extLst>
              <a:ext uri="{FF2B5EF4-FFF2-40B4-BE49-F238E27FC236}">
                <a16:creationId xmlns:a16="http://schemas.microsoft.com/office/drawing/2014/main" id="{F12CCC17-290C-4596-A512-067995717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6415613"/>
            <a:ext cx="704814" cy="2465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DE0A71-F439-4D87-BC62-5C9E78A99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56945" cy="8931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16B4BE-BAF2-4FCC-BCE1-027FDB3F5AF2}"/>
              </a:ext>
            </a:extLst>
          </p:cNvPr>
          <p:cNvSpPr/>
          <p:nvPr/>
        </p:nvSpPr>
        <p:spPr>
          <a:xfrm>
            <a:off x="4226032" y="5657881"/>
            <a:ext cx="3739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/>
              <a:t>https://szkolatestow.online/wyzwanie</a:t>
            </a:r>
          </a:p>
        </p:txBody>
      </p:sp>
    </p:spTree>
    <p:extLst>
      <p:ext uri="{BB962C8B-B14F-4D97-AF65-F5344CB8AC3E}">
        <p14:creationId xmlns:p14="http://schemas.microsoft.com/office/powerpoint/2010/main" val="3980279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982</Words>
  <Application>Microsoft Office PowerPoint</Application>
  <PresentationFormat>Widescreen</PresentationFormat>
  <Paragraphs>326</Paragraphs>
  <Slides>44</Slides>
  <Notes>11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Slack-Lato</vt:lpstr>
      <vt:lpstr>Arial</vt:lpstr>
      <vt:lpstr>Calibri</vt:lpstr>
      <vt:lpstr>Calibri Light</vt:lpstr>
      <vt:lpstr>Office Theme</vt:lpstr>
      <vt:lpstr>Jak robimy to na backendzie</vt:lpstr>
      <vt:lpstr>whoami?</vt:lpstr>
      <vt:lpstr>whoareyou?</vt:lpstr>
      <vt:lpstr>Co ja tutaj robię?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Projekt typu UBER</vt:lpstr>
      <vt:lpstr>Projekt typu sterowanie siecią energetyczną</vt:lpstr>
      <vt:lpstr>Przykładowy kod</vt:lpstr>
      <vt:lpstr>RESTowa aplikacja alkomatu</vt:lpstr>
      <vt:lpstr>PowerPoint Presentation</vt:lpstr>
      <vt:lpstr>Mit 1: piramida testów</vt:lpstr>
      <vt:lpstr>Mit 2: pokrycie kodu</vt:lpstr>
      <vt:lpstr>Mitom mówimy NIE</vt:lpstr>
      <vt:lpstr>Dlaczego testujemy (jednostkowo)?</vt:lpstr>
      <vt:lpstr>Testy jednostkowe – czego unikamy</vt:lpstr>
      <vt:lpstr>Dlaczego testujemy (integracyjnie)?</vt:lpstr>
      <vt:lpstr>Dlaczego testujemy (E2E)?</vt:lpstr>
      <vt:lpstr>Inne podejście a może przerzucić testowania na klienta</vt:lpstr>
      <vt:lpstr>Co jeszcze testujemy</vt:lpstr>
      <vt:lpstr>PowerPoint Presentation</vt:lpstr>
      <vt:lpstr>Testy jednostkowe, przez bezrefleksyjne klikanie po IDE</vt:lpstr>
      <vt:lpstr>TDD</vt:lpstr>
      <vt:lpstr>Testy jednostkowe a testy integracyjne</vt:lpstr>
      <vt:lpstr>PowerPoint Presentation</vt:lpstr>
      <vt:lpstr>Testy parametryczne</vt:lpstr>
      <vt:lpstr>Property testing, testy sterowane właściwościami</vt:lpstr>
      <vt:lpstr>Property testing, testy sterowane właściwościami</vt:lpstr>
      <vt:lpstr>Testy mutacyjne</vt:lpstr>
      <vt:lpstr>Testy mutacyjne</vt:lpstr>
      <vt:lpstr>Testy mutacyjne</vt:lpstr>
      <vt:lpstr>Testy mutacyjne</vt:lpstr>
      <vt:lpstr>Proces tworzenia projektu</vt:lpstr>
      <vt:lpstr>Take away!</vt:lpstr>
      <vt:lpstr>Kody</vt:lpstr>
      <vt:lpstr>Dziękuję!</vt:lpstr>
      <vt:lpstr>pytania</vt:lpstr>
      <vt:lpstr>Materiały – dokumentacja:</vt:lpstr>
      <vt:lpstr>Materiały – nagrania, blogi:</vt:lpstr>
      <vt:lpstr>Zostaw mnie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Jak robimy to na backendzie</dc:title>
  <dc:creator>Robert Podsiadly</dc:creator>
  <cp:lastModifiedBy>Robert Podsiadly</cp:lastModifiedBy>
  <cp:revision>2</cp:revision>
  <dcterms:created xsi:type="dcterms:W3CDTF">2020-02-06T07:02:57Z</dcterms:created>
  <dcterms:modified xsi:type="dcterms:W3CDTF">2020-02-28T21:57:37Z</dcterms:modified>
</cp:coreProperties>
</file>